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21" r:id="rId3"/>
    <p:sldId id="822" r:id="rId4"/>
    <p:sldId id="823" r:id="rId5"/>
    <p:sldId id="824" r:id="rId6"/>
    <p:sldId id="825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书记" initials="书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99CC"/>
    <a:srgbClr val="000000"/>
    <a:srgbClr val="FF0000"/>
    <a:srgbClr val="070605"/>
    <a:srgbClr val="0000FF"/>
    <a:srgbClr val="0066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/>
    <p:restoredTop sz="94606"/>
  </p:normalViewPr>
  <p:slideViewPr>
    <p:cSldViewPr showGuides="1">
      <p:cViewPr>
        <p:scale>
          <a:sx n="50" d="100"/>
          <a:sy n="50" d="100"/>
        </p:scale>
        <p:origin x="-1098" y="-582"/>
      </p:cViewPr>
      <p:guideLst>
        <p:guide orient="horz" pos="2112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9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42" name="页眉占位符 1126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strike="noStrike" noProof="1" dirty="0"/>
          </a:p>
        </p:txBody>
      </p:sp>
      <p:sp>
        <p:nvSpPr>
          <p:cNvPr id="112643" name="日期占位符 112642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112644" name="页脚占位符 11264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strike="noStrike" noProof="1" dirty="0"/>
          </a:p>
        </p:txBody>
      </p:sp>
      <p:sp>
        <p:nvSpPr>
          <p:cNvPr id="112645" name="灯片编号占位符 112644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1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49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074" name="矩形 115713"/>
          <p:cNvSpPr/>
          <p:nvPr/>
        </p:nvSpPr>
        <p:spPr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pic>
        <p:nvPicPr>
          <p:cNvPr id="3075" name="图片 115714" descr="ANABNR2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矩形 115715"/>
          <p:cNvSpPr/>
          <p:nvPr/>
        </p:nvSpPr>
        <p:spPr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15717" name="标题 115716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15718" name="副标题 115717"/>
          <p:cNvSpPr>
            <a:spLocks noGrp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57200" lvl="1" indent="114300" algn="ctr">
              <a:buNone/>
              <a:defRPr/>
            </a:lvl2pPr>
            <a:lvl3pPr marL="914400" lvl="2" indent="227330" algn="ctr">
              <a:buNone/>
              <a:defRPr/>
            </a:lvl3pPr>
            <a:lvl4pPr marL="1371600" lvl="3" indent="11303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15719" name="日期占位符 115718"/>
          <p:cNvSpPr>
            <a:spLocks noGrp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115720" name="页脚占位符 115719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115721" name="灯片编号占位符 115720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716657" cy="5378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24" y="210185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114689"/>
          <p:cNvSpPr/>
          <p:nvPr/>
        </p:nvSpPr>
        <p:spPr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27" name="矩形 114690"/>
          <p:cNvSpPr/>
          <p:nvPr/>
        </p:nvSpPr>
        <p:spPr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28" name="矩形 114691" descr="Stationery"/>
          <p:cNvSpPr/>
          <p:nvPr/>
        </p:nvSpPr>
        <p:spPr>
          <a:xfrm>
            <a:off x="457200" y="0"/>
            <a:ext cx="1219200" cy="762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29" name="矩形 114692" descr="Stationery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030" name="标题 114693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4695" name="日期占位符 114694"/>
          <p:cNvSpPr>
            <a:spLocks noGrp="1"/>
          </p:cNvSpPr>
          <p:nvPr>
            <p:ph type="dt" sz="half" idx="2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114696" name="页脚占位符 114695"/>
          <p:cNvSpPr>
            <a:spLocks noGrp="1"/>
          </p:cNvSpPr>
          <p:nvPr>
            <p:ph type="ftr" sz="quarter" idx="3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lvl="0" fontAlgn="base"/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pic>
        <p:nvPicPr>
          <p:cNvPr id="1033" name="图片 114696" descr="anabnr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4" name="矩形 114697"/>
          <p:cNvSpPr/>
          <p:nvPr/>
        </p:nvSpPr>
        <p:spPr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zh-CN" dirty="0"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114699" name="灯片编号占位符 114698"/>
          <p:cNvSpPr>
            <a:spLocks noGrp="1"/>
          </p:cNvSpPr>
          <p:nvPr>
            <p:ph type="sldNum" sz="quarter" idx="4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charset="0"/>
            </a:endParaRPr>
          </a:p>
        </p:txBody>
      </p:sp>
      <p:sp>
        <p:nvSpPr>
          <p:cNvPr id="1036" name="文本占位符 114699"/>
          <p:cNvSpPr>
            <a:spLocks noGrp="1"/>
          </p:cNvSpPr>
          <p:nvPr>
            <p:ph type="body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4572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45593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lvl="0" indent="-4572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27430" lvl="1" indent="-4559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033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1323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6066" name="文本框 216065"/>
          <p:cNvSpPr txBox="1"/>
          <p:nvPr/>
        </p:nvSpPr>
        <p:spPr>
          <a:xfrm>
            <a:off x="637540" y="652145"/>
            <a:ext cx="8604250" cy="56445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3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第一章 创意思维与演讲口才</a:t>
            </a:r>
            <a:endParaRPr lang="zh-CN" altLang="en-US" sz="38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35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  一、认识自我</a:t>
            </a:r>
            <a:endParaRPr lang="zh-CN" altLang="en-US" sz="35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5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  二、认识学校、认识课程、理解生活、认   </a:t>
            </a:r>
            <a:endParaRPr lang="zh-CN" altLang="en-US" sz="3500" b="1" dirty="0">
              <a:solidFill>
                <a:srgbClr val="070605"/>
              </a:solidFill>
              <a:latin typeface="隶书" pitchFamily="49" charset="-122"/>
              <a:ea typeface="隶书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35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同团队、认清现状。</a:t>
            </a:r>
            <a:endParaRPr lang="zh-CN" altLang="en-US" sz="35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5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 三、要学会演讲必须学会善良、学会同情、学会感恩、学会宽容、学会正派、学会勇敢、学会思维。</a:t>
            </a:r>
            <a:endParaRPr lang="zh-CN" altLang="en-US" sz="3500" b="1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35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6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9138" name="文本框 219137"/>
          <p:cNvSpPr txBox="1"/>
          <p:nvPr/>
        </p:nvSpPr>
        <p:spPr>
          <a:xfrm>
            <a:off x="323850" y="1196975"/>
            <a:ext cx="8604250" cy="4199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3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四、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如何看待我与他人的关系</a:t>
            </a:r>
            <a:endParaRPr lang="zh-CN" altLang="en-US" sz="28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</a:t>
            </a:r>
            <a:r>
              <a:rPr lang="en-US" altLang="zh-CN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1</a:t>
            </a: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、相互依赖相互支撑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</a:t>
            </a:r>
            <a:r>
              <a:rPr lang="en-US" altLang="zh-CN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、支撑每个人独特存在的五大元素：人、大自然、文化、物体、动物、肉体。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五大支撑系统构成了我们每一个人的生存空间和生命活动全部。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138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138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charRg st="18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138">
                                            <p:txEl>
                                              <p:charRg st="18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138">
                                            <p:txEl>
                                              <p:charRg st="18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charRg st="3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38">
                                            <p:txEl>
                                              <p:charRg st="3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38">
                                            <p:txEl>
                                              <p:charRg st="3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138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9138">
                                            <p:txEl>
                                              <p:charRg st="7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0162" name="文本框 220161"/>
          <p:cNvSpPr txBox="1"/>
          <p:nvPr/>
        </p:nvSpPr>
        <p:spPr>
          <a:xfrm>
            <a:off x="250825" y="836613"/>
            <a:ext cx="8604250" cy="45262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40000"/>
              </a:lnSpc>
            </a:pPr>
            <a:r>
              <a:rPr lang="en-US" altLang="zh-CN" sz="3600" dirty="0">
                <a:latin typeface="Times New Roman" panose="02020603050405020304" charset="0"/>
              </a:rPr>
              <a:t>        </a:t>
            </a:r>
            <a:r>
              <a:rPr lang="en-US" altLang="zh-CN" sz="2800" dirty="0">
                <a:latin typeface="Times New Roman" panose="02020603050405020304" charset="0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）支撑系统之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隶书" pitchFamily="49" charset="-122"/>
              </a:rPr>
              <a:t>——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人</a:t>
            </a:r>
            <a:endParaRPr lang="zh-CN" altLang="en-US" sz="28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第一，工作系统（部下、领导、同事、学生、家长）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第二，家庭系统（父母、亲戚、妻子、儿女等）；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第三，社会支持系统（朋友、消费者乘客等）。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     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）支撑系统之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隶书" pitchFamily="49" charset="-122"/>
              </a:rPr>
              <a:t>——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自然</a:t>
            </a: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（鲜花、阳光、空气、植物、动物、大树、小草）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charRg st="21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2">
                                            <p:txEl>
                                              <p:charRg st="21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2">
                                            <p:txEl>
                                              <p:charRg st="21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2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2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charRg st="76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62">
                                            <p:txEl>
                                              <p:charRg st="76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0162">
                                            <p:txEl>
                                              <p:charRg st="76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charRg st="102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0162">
                                            <p:txEl>
                                              <p:charRg st="102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0162">
                                            <p:txEl>
                                              <p:charRg st="102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1186" name="文本框 221185"/>
          <p:cNvSpPr txBox="1"/>
          <p:nvPr/>
        </p:nvSpPr>
        <p:spPr>
          <a:xfrm>
            <a:off x="539750" y="692150"/>
            <a:ext cx="8353425" cy="31724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</a:pPr>
            <a:r>
              <a:rPr lang="en-US" altLang="zh-CN" sz="3600" dirty="0">
                <a:latin typeface="Times New Roman" panose="02020603050405020304" charset="0"/>
              </a:rPr>
              <a:t>      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）支撑系统之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隶书" pitchFamily="49" charset="-122"/>
              </a:rPr>
              <a:t>——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文化</a:t>
            </a: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（规章制度、意识形态、爱国主义、传统文化、区别于异邦人）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）支撑系统之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隶书" pitchFamily="49" charset="-122"/>
              </a:rPr>
              <a:t>——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物体</a:t>
            </a: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（我身旁的物体、粉笔、茶杯、黑板、课桌、讲台等都是支撑我存在的要素）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5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）支撑系统之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隶书" pitchFamily="49" charset="-122"/>
              </a:rPr>
              <a:t>——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肉体</a:t>
            </a:r>
            <a:r>
              <a:rPr lang="zh-CN" altLang="en-US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。（来源于父母，健康、衣食住行等、思想的载体）</a:t>
            </a: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charRg st="47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6">
                                            <p:txEl>
                                              <p:charRg st="47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6">
                                            <p:txEl>
                                              <p:charRg st="47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charRg st="97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6">
                                            <p:txEl>
                                              <p:charRg st="97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6">
                                            <p:txEl>
                                              <p:charRg st="97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7572" name="文本框 237571"/>
          <p:cNvSpPr txBox="1"/>
          <p:nvPr/>
        </p:nvSpPr>
        <p:spPr>
          <a:xfrm>
            <a:off x="539750" y="981075"/>
            <a:ext cx="8208963" cy="54781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3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en-US" altLang="zh-CN" sz="28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五</a:t>
            </a:r>
            <a:r>
              <a:rPr lang="zh-CN" altLang="en-US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、语言的目的</a:t>
            </a:r>
            <a:endParaRPr lang="zh-CN" altLang="en-US" sz="3200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1.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理解他人   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   2.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</a:rPr>
              <a:t>悦纳他人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   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3.影响他人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   2.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角色语言</a:t>
            </a:r>
            <a:r>
              <a:rPr lang="en-US" altLang="zh-CN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   </a:t>
            </a:r>
            <a:endParaRPr lang="en-US" altLang="zh-CN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   3.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塑造自我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   </a:t>
            </a:r>
            <a:r>
              <a:rPr lang="en-US" altLang="zh-CN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4.</a:t>
            </a:r>
            <a:r>
              <a:rPr lang="zh-CN" altLang="en-US" sz="3200" b="1" dirty="0">
                <a:solidFill>
                  <a:srgbClr val="070605"/>
                </a:solidFill>
                <a:latin typeface="隶书" pitchFamily="49" charset="-122"/>
                <a:ea typeface="隶书" pitchFamily="49" charset="-122"/>
                <a:sym typeface="+mn-ea"/>
              </a:rPr>
              <a:t>调整自我</a:t>
            </a: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  <a:p>
            <a:pPr>
              <a:lnSpc>
                <a:spcPct val="160000"/>
              </a:lnSpc>
            </a:pPr>
            <a:endParaRPr lang="zh-CN" altLang="en-US" sz="3200" b="1" dirty="0">
              <a:solidFill>
                <a:srgbClr val="070605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D453E"/>
      </a:accent4>
      <a:accent5>
        <a:srgbClr val="E0EBF7"/>
      </a:accent5>
      <a:accent6>
        <a:srgbClr val="E0AD59"/>
      </a:accent6>
      <a:hlink>
        <a:srgbClr val="1B1B0F"/>
      </a:hlink>
      <a:folHlink>
        <a:srgbClr val="121905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CC"/>
        </a:dk1>
        <a:lt1>
          <a:srgbClr val="687FCA"/>
        </a:lt1>
        <a:dk2>
          <a:srgbClr val="192449"/>
        </a:dk2>
        <a:lt2>
          <a:srgbClr val="66669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CDCAF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9F9F9F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67DB5"/>
        </a:lt1>
        <a:dk2>
          <a:srgbClr val="192449"/>
        </a:dk2>
        <a:lt2>
          <a:srgbClr val="8061A5"/>
        </a:lt2>
        <a:accent1>
          <a:srgbClr val="D6C9F1"/>
        </a:accent1>
        <a:accent2>
          <a:srgbClr val="FAC164"/>
        </a:accent2>
        <a:accent3>
          <a:srgbClr val="C9C0D6"/>
        </a:accent3>
        <a:accent4>
          <a:srgbClr val="DCDCAF"/>
        </a:accent4>
        <a:accent5>
          <a:srgbClr val="E7E0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12190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543</Words>
  <Application>WPS 演示</Application>
  <PresentationFormat>在屏幕上显示</PresentationFormat>
  <Paragraphs>33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隶书</vt:lpstr>
      <vt:lpstr>黑体</vt:lpstr>
      <vt:lpstr>华文新魏</vt:lpstr>
      <vt:lpstr>华文行楷</vt:lpstr>
      <vt:lpstr>方正舒体</vt:lpstr>
      <vt:lpstr>微软雅黑</vt:lpstr>
      <vt:lpstr>Arial Unicode MS</vt:lpstr>
      <vt:lpstr>Calibri</vt:lpstr>
      <vt:lpstr>Arial Unicode MS</vt:lpstr>
      <vt:lpstr>Nature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宜宾学院中文系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党总支</dc:creator>
  <cp:lastModifiedBy>......</cp:lastModifiedBy>
  <cp:revision>161</cp:revision>
  <dcterms:created xsi:type="dcterms:W3CDTF">2005-10-18T12:14:56Z</dcterms:created>
  <dcterms:modified xsi:type="dcterms:W3CDTF">2018-10-27T15:13:03Z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</Properties>
</file>