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92" r:id="rId3"/>
    <p:sldId id="594" r:id="rId4"/>
    <p:sldId id="593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书记" initials="书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0000FF"/>
    <a:srgbClr val="3399FF"/>
    <a:srgbClr val="FF99CC"/>
    <a:srgbClr val="FF3300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3"/>
    <p:restoredTop sz="94606"/>
  </p:normalViewPr>
  <p:slideViewPr>
    <p:cSldViewPr showGuides="1">
      <p:cViewPr>
        <p:scale>
          <a:sx n="50" d="100"/>
          <a:sy n="50" d="100"/>
        </p:scale>
        <p:origin x="-2142" y="-678"/>
      </p:cViewPr>
      <p:guideLst>
        <p:guide orient="horz" pos="2160"/>
        <p:guide pos="29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页眉占位符 1126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112643" name="日期占位符 11264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112644" name="页脚占位符 11264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112645" name="灯片编号占位符 11264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17442" name="页眉占位符 3174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17443" name="日期占位符 31744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17444" name="幻灯片图像占位符 31744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17445" name="文本占位符 31744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17446" name="页脚占位符 31744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17447" name="灯片编号占位符 31744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5714" name="矩形 115713"/>
          <p:cNvSpPr/>
          <p:nvPr/>
        </p:nvSpPr>
        <p:spPr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pic>
        <p:nvPicPr>
          <p:cNvPr id="115715" name="图片 115714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5716" name="矩形 115715"/>
          <p:cNvSpPr/>
          <p:nvPr/>
        </p:nvSpPr>
        <p:spPr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5717" name="标题 115716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5718" name="副标题 115717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114300" algn="ctr">
              <a:buNone/>
              <a:defRPr/>
            </a:lvl2pPr>
            <a:lvl3pPr marL="914400" lvl="2" indent="227330" algn="ctr">
              <a:buNone/>
              <a:defRPr/>
            </a:lvl3pPr>
            <a:lvl4pPr marL="1371600" lvl="3" indent="11303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15719" name="日期占位符 115718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0" name="页脚占位符 115719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1" name="灯片编号占位符 115720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4690" name="矩形 114689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1" name="矩形 114690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2" name="矩形 114691" descr="Stationery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3" name="矩形 114692" descr="Stationery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4" name="标题 114693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4695" name="日期占位符 114694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696" name="页脚占位符 114695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114697" name="图片 114696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8" name="矩形 114697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9" name="灯片编号占位符 114698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700" name="文本占位符 114699"/>
          <p:cNvSpPr>
            <a:spLocks noGrp="1"/>
          </p:cNvSpPr>
          <p:nvPr>
            <p:ph type="body" idx="1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lvl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8418" name="文本框 188417"/>
          <p:cNvSpPr txBox="1"/>
          <p:nvPr/>
        </p:nvSpPr>
        <p:spPr>
          <a:xfrm>
            <a:off x="468313" y="908050"/>
            <a:ext cx="8207375" cy="91744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altLang="zh-CN" sz="3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</a:t>
            </a:r>
            <a:r>
              <a:rPr lang="zh-CN" altLang="en-US" sz="3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第十章   临场意外及其控制</a:t>
            </a: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3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   一、</a:t>
            </a:r>
            <a:r>
              <a:rPr lang="zh-CN" altLang="en-US" sz="3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产生原因</a:t>
            </a: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3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 1.陌生恐惧</a:t>
            </a: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3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 2.群体恐惧</a:t>
            </a: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3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 3.高位恐惧</a:t>
            </a: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3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 4.熟人恐惧</a:t>
            </a:r>
            <a:endParaRPr lang="zh-CN" altLang="en-US" sz="3800" b="1" dirty="0">
              <a:solidFill>
                <a:srgbClr val="000000"/>
              </a:solidFill>
              <a:ea typeface="隶书" panose="02010509060101010101" pitchFamily="49" charset="-122"/>
              <a:sym typeface="+mn-ea"/>
            </a:endParaRPr>
          </a:p>
          <a:p>
            <a:pPr algn="just">
              <a:lnSpc>
                <a:spcPct val="120000"/>
              </a:lnSpc>
            </a:pPr>
            <a:r>
              <a:rPr lang="en-US" altLang="zh-CN" sz="3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 5.</a:t>
            </a:r>
            <a:r>
              <a:rPr lang="zh-CN" altLang="en-US" sz="3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准备不够</a:t>
            </a: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endParaRPr lang="zh-CN" altLang="en-US" sz="3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spcBef>
                <a:spcPct val="50000"/>
              </a:spcBef>
            </a:pP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28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841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841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841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15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8418">
                                            <p:txEl>
                                              <p:charRg st="15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8418">
                                            <p:txEl>
                                              <p:charRg st="15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88418">
                                            <p:txEl>
                                              <p:charRg st="15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15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841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841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8841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8418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8418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88418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8418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8418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88418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8418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8418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88418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8418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8418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88418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0466" name="文本框 190465"/>
          <p:cNvSpPr txBox="1"/>
          <p:nvPr/>
        </p:nvSpPr>
        <p:spPr>
          <a:xfrm>
            <a:off x="575628" y="738505"/>
            <a:ext cx="7993062" cy="5889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en-US" altLang="zh-CN" sz="48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二、临场意外控制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1.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忘词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2.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讲错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3.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会场搔动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en-US" altLang="zh-CN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4.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观点对立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5.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散场前的讲演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（</a:t>
            </a:r>
            <a:r>
              <a:rPr lang="en-US" altLang="zh-CN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1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）抛弃原稿，只讲三句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6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     （</a:t>
            </a:r>
            <a:r>
              <a:rPr lang="en-US" altLang="zh-CN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2</a:t>
            </a:r>
            <a:r>
              <a:rPr lang="zh-CN" altLang="en-US" sz="4000" b="1" dirty="0">
                <a:solidFill>
                  <a:srgbClr val="000000"/>
                </a:solidFill>
                <a:ea typeface="隶书" panose="02010509060101010101" pitchFamily="49" charset="-122"/>
                <a:sym typeface="+mn-ea"/>
              </a:rPr>
              <a:t>）临场改题，大段删去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0466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04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9046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0466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9046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90466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90466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90466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9442" name="文本框 189441"/>
          <p:cNvSpPr txBox="1"/>
          <p:nvPr/>
        </p:nvSpPr>
        <p:spPr>
          <a:xfrm>
            <a:off x="539750" y="1055688"/>
            <a:ext cx="8135938" cy="58496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90000"/>
              </a:lnSpc>
            </a:pPr>
            <a:r>
              <a:rPr lang="en-US" altLang="zh-CN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</a:t>
            </a: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三、演讲前情绪控制</a:t>
            </a: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）呼吸控制法</a:t>
            </a: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）暗示控制法</a:t>
            </a: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）朗诵诗词控制法</a:t>
            </a: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）欣赏轻音乐控制法</a:t>
            </a: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5</a:t>
            </a: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）引笑控制法</a:t>
            </a: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6</a:t>
            </a:r>
            <a:r>
              <a:rPr lang="zh-CN" alt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）回忆法</a:t>
            </a:r>
            <a:endParaRPr lang="zh-CN" altLang="en-US" sz="4800" b="1" dirty="0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48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442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442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9442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9442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19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442">
                                            <p:txEl>
                                              <p:charRg st="19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9442">
                                            <p:txEl>
                                              <p:charRg st="19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28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9442">
                                            <p:txEl>
                                              <p:charRg st="28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9442">
                                            <p:txEl>
                                              <p:charRg st="28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3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9442">
                                            <p:txEl>
                                              <p:charRg st="3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9442">
                                            <p:txEl>
                                              <p:charRg st="3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5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9442">
                                            <p:txEl>
                                              <p:charRg st="5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9442">
                                            <p:txEl>
                                              <p:charRg st="5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6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9442">
                                            <p:txEl>
                                              <p:charRg st="6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9442">
                                            <p:txEl>
                                              <p:charRg st="6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build="p"/>
    </p:bldLst>
  </p:timing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242416"/>
      </a:hlink>
      <a:folHlink>
        <a:srgbClr val="0C1103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687FCA"/>
        </a:lt1>
        <a:dk2>
          <a:srgbClr val="192449"/>
        </a:dk2>
        <a:lt2>
          <a:srgbClr val="66669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67DB5"/>
        </a:lt1>
        <a:dk2>
          <a:srgbClr val="192449"/>
        </a:dk2>
        <a:lt2>
          <a:srgbClr val="8061A5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F9F9F5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242416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264</Words>
  <Application>WPS 演示</Application>
  <PresentationFormat>在屏幕上显示</PresentationFormat>
  <Paragraphs>33</Paragraphs>
  <Slides>3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隶书</vt:lpstr>
      <vt:lpstr>华文隶书</vt:lpstr>
      <vt:lpstr>方正舒体</vt:lpstr>
      <vt:lpstr>黑体</vt:lpstr>
      <vt:lpstr>微软雅黑</vt:lpstr>
      <vt:lpstr>Arial Unicode MS</vt:lpstr>
      <vt:lpstr>华文中宋</vt:lpstr>
      <vt:lpstr>华文行楷</vt:lpstr>
      <vt:lpstr>华文新魏</vt:lpstr>
      <vt:lpstr>Nature</vt:lpstr>
      <vt:lpstr>PowerPoint 演示文稿</vt:lpstr>
      <vt:lpstr>PowerPoint 演示文稿</vt:lpstr>
      <vt:lpstr>PowerPoint 演示文稿</vt:lpstr>
    </vt:vector>
  </TitlesOfParts>
  <Company>宜宾学院中文系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党总支</dc:creator>
  <cp:lastModifiedBy>彭贵川</cp:lastModifiedBy>
  <cp:revision>164</cp:revision>
  <dcterms:created xsi:type="dcterms:W3CDTF">2005-10-18T12:14:00Z</dcterms:created>
  <dcterms:modified xsi:type="dcterms:W3CDTF">2018-10-31T16:40:28Z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2052-11.1.0.7881</vt:lpwstr>
  </property>
</Properties>
</file>