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25"/>
  </p:notesMasterIdLst>
  <p:handoutMasterIdLst>
    <p:handoutMasterId r:id="rId26"/>
  </p:handoutMasterIdLst>
  <p:sldIdLst>
    <p:sldId id="513" r:id="rId4"/>
    <p:sldId id="514" r:id="rId5"/>
    <p:sldId id="476" r:id="rId6"/>
    <p:sldId id="516" r:id="rId7"/>
    <p:sldId id="519" r:id="rId8"/>
    <p:sldId id="517" r:id="rId9"/>
    <p:sldId id="518" r:id="rId10"/>
    <p:sldId id="520" r:id="rId11"/>
    <p:sldId id="515" r:id="rId12"/>
    <p:sldId id="521" r:id="rId13"/>
    <p:sldId id="522" r:id="rId14"/>
    <p:sldId id="523" r:id="rId15"/>
    <p:sldId id="399" r:id="rId16"/>
    <p:sldId id="535" r:id="rId17"/>
    <p:sldId id="536" r:id="rId18"/>
    <p:sldId id="537" r:id="rId19"/>
    <p:sldId id="538" r:id="rId20"/>
    <p:sldId id="539" r:id="rId21"/>
    <p:sldId id="540" r:id="rId22"/>
    <p:sldId id="541" r:id="rId23"/>
    <p:sldId id="542" r:id="rId24"/>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书记" initials="书"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00"/>
    <a:srgbClr val="0000FF"/>
    <a:srgbClr val="3399FF"/>
    <a:srgbClr val="FF99CC"/>
    <a:srgbClr val="FF3300"/>
    <a:srgbClr val="FFFFCC"/>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3"/>
    <p:restoredTop sz="94606"/>
  </p:normalViewPr>
  <p:slideViewPr>
    <p:cSldViewPr showGuides="1">
      <p:cViewPr>
        <p:scale>
          <a:sx n="50" d="100"/>
          <a:sy n="50" d="100"/>
        </p:scale>
        <p:origin x="-2142" y="-6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0" Type="http://schemas.openxmlformats.org/officeDocument/2006/relationships/commentAuthors" Target="commentAuthors.xml"/><Relationship Id="rId3" Type="http://schemas.openxmlformats.org/officeDocument/2006/relationships/slideMaster" Target="slideMasters/slideMaster2.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handoutMaster" Target="handoutMasters/handoutMaster1.xml"/><Relationship Id="rId25" Type="http://schemas.openxmlformats.org/officeDocument/2006/relationships/notesMaster" Target="notesMasters/notesMaster1.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12642" name="页眉占位符 112641"/>
          <p:cNvSpPr>
            <a:spLocks noGrp="1"/>
          </p:cNvSpPr>
          <p:nvPr>
            <p:ph type="hdr" sz="quarter"/>
          </p:nvPr>
        </p:nvSpPr>
        <p:spPr>
          <a:xfrm>
            <a:off x="0" y="0"/>
            <a:ext cx="2971800" cy="457200"/>
          </a:xfrm>
          <a:prstGeom prst="rect">
            <a:avLst/>
          </a:prstGeom>
          <a:noFill/>
          <a:ln w="9525">
            <a:noFill/>
          </a:ln>
        </p:spPr>
        <p:txBody>
          <a:bodyPr/>
          <a:p>
            <a:pPr lvl="0"/>
            <a:endParaRPr lang="zh-CN" altLang="en-US" sz="1200" dirty="0"/>
          </a:p>
        </p:txBody>
      </p:sp>
      <p:sp>
        <p:nvSpPr>
          <p:cNvPr id="112643" name="日期占位符 112642"/>
          <p:cNvSpPr>
            <a:spLocks noGrp="1"/>
          </p:cNvSpPr>
          <p:nvPr>
            <p:ph type="dt" sz="quarter" idx="1"/>
          </p:nvPr>
        </p:nvSpPr>
        <p:spPr>
          <a:xfrm>
            <a:off x="3886200" y="0"/>
            <a:ext cx="2971800" cy="457200"/>
          </a:xfrm>
          <a:prstGeom prst="rect">
            <a:avLst/>
          </a:prstGeom>
          <a:noFill/>
          <a:ln w="9525">
            <a:noFill/>
          </a:ln>
        </p:spPr>
        <p:txBody>
          <a:bodyPr/>
          <a:p>
            <a:pPr lvl="0" algn="r"/>
            <a:endParaRPr lang="zh-CN" altLang="en-US" sz="1200" dirty="0"/>
          </a:p>
        </p:txBody>
      </p:sp>
      <p:sp>
        <p:nvSpPr>
          <p:cNvPr id="112644" name="页脚占位符 112643"/>
          <p:cNvSpPr>
            <a:spLocks noGrp="1"/>
          </p:cNvSpPr>
          <p:nvPr>
            <p:ph type="ftr" sz="quarter" idx="2"/>
          </p:nvPr>
        </p:nvSpPr>
        <p:spPr>
          <a:xfrm>
            <a:off x="0" y="8686800"/>
            <a:ext cx="2971800" cy="457200"/>
          </a:xfrm>
          <a:prstGeom prst="rect">
            <a:avLst/>
          </a:prstGeom>
          <a:noFill/>
          <a:ln w="9525">
            <a:noFill/>
          </a:ln>
        </p:spPr>
        <p:txBody>
          <a:bodyPr anchor="b"/>
          <a:p>
            <a:pPr lvl="0"/>
            <a:endParaRPr lang="zh-CN" altLang="en-US" sz="1200" dirty="0"/>
          </a:p>
        </p:txBody>
      </p:sp>
      <p:sp>
        <p:nvSpPr>
          <p:cNvPr id="112645" name="灯片编号占位符 112644"/>
          <p:cNvSpPr>
            <a:spLocks noGrp="1"/>
          </p:cNvSpPr>
          <p:nvPr>
            <p:ph type="sldNum" sz="quarter" idx="3"/>
          </p:nvPr>
        </p:nvSpPr>
        <p:spPr>
          <a:xfrm>
            <a:off x="3886200" y="8686800"/>
            <a:ext cx="2971800" cy="457200"/>
          </a:xfrm>
          <a:prstGeom prst="rect">
            <a:avLst/>
          </a:prstGeom>
          <a:noFill/>
          <a:ln w="9525">
            <a:noFill/>
          </a:ln>
        </p:spPr>
        <p:txBody>
          <a:bodyPr anchor="b"/>
          <a:p>
            <a:pPr lvl="0" algn="r"/>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17442" name="页眉占位符 317441"/>
          <p:cNvSpPr>
            <a:spLocks noGrp="1"/>
          </p:cNvSpPr>
          <p:nvPr>
            <p:ph type="hdr" sz="quarter"/>
          </p:nvPr>
        </p:nvSpPr>
        <p:spPr>
          <a:xfrm>
            <a:off x="0" y="0"/>
            <a:ext cx="2971800" cy="457200"/>
          </a:xfrm>
          <a:prstGeom prst="rect">
            <a:avLst/>
          </a:prstGeom>
          <a:noFill/>
          <a:ln w="9525">
            <a:noFill/>
          </a:ln>
        </p:spPr>
        <p:txBody>
          <a:bodyPr/>
          <a:p>
            <a:pPr lvl="0"/>
            <a:endParaRPr lang="zh-CN" altLang="en-US" sz="1200" dirty="0"/>
          </a:p>
        </p:txBody>
      </p:sp>
      <p:sp>
        <p:nvSpPr>
          <p:cNvPr id="317443" name="日期占位符 317442"/>
          <p:cNvSpPr>
            <a:spLocks noGrp="1"/>
          </p:cNvSpPr>
          <p:nvPr>
            <p:ph type="dt" idx="1"/>
          </p:nvPr>
        </p:nvSpPr>
        <p:spPr>
          <a:xfrm>
            <a:off x="3884613" y="0"/>
            <a:ext cx="2971800" cy="457200"/>
          </a:xfrm>
          <a:prstGeom prst="rect">
            <a:avLst/>
          </a:prstGeom>
          <a:noFill/>
          <a:ln w="9525">
            <a:noFill/>
          </a:ln>
        </p:spPr>
        <p:txBody>
          <a:bodyPr/>
          <a:p>
            <a:pPr lvl="0" algn="r"/>
            <a:endParaRPr lang="zh-CN" altLang="en-US" sz="1200" dirty="0"/>
          </a:p>
        </p:txBody>
      </p:sp>
      <p:sp>
        <p:nvSpPr>
          <p:cNvPr id="317444" name="幻灯片图像占位符 317443"/>
          <p:cNvSpPr>
            <a:spLocks noRot="1" noTextEdit="1"/>
          </p:cNvSpPr>
          <p:nvPr>
            <p:ph type="sldImg" idx="2"/>
          </p:nvPr>
        </p:nvSpPr>
        <p:spPr>
          <a:xfrm>
            <a:off x="1143000" y="685800"/>
            <a:ext cx="4572000" cy="3429000"/>
          </a:xfrm>
          <a:prstGeom prst="rect">
            <a:avLst/>
          </a:prstGeom>
          <a:ln w="9525" cap="flat" cmpd="sng">
            <a:solidFill>
              <a:srgbClr val="000000"/>
            </a:solidFill>
            <a:prstDash val="solid"/>
            <a:miter/>
            <a:headEnd type="none" w="med" len="med"/>
            <a:tailEnd type="none" w="med" len="med"/>
          </a:ln>
        </p:spPr>
      </p:sp>
      <p:sp>
        <p:nvSpPr>
          <p:cNvPr id="317445" name="文本占位符 317444"/>
          <p:cNvSpPr>
            <a:spLocks noGrp="1"/>
          </p:cNvSpPr>
          <p:nvPr>
            <p:ph type="body" sz="quarter" idx="3"/>
          </p:nvPr>
        </p:nvSpPr>
        <p:spPr>
          <a:xfrm>
            <a:off x="685800" y="4343400"/>
            <a:ext cx="5486400" cy="4114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17446" name="页脚占位符 317445"/>
          <p:cNvSpPr>
            <a:spLocks noGrp="1"/>
          </p:cNvSpPr>
          <p:nvPr>
            <p:ph type="ftr" sz="quarter" idx="4"/>
          </p:nvPr>
        </p:nvSpPr>
        <p:spPr>
          <a:xfrm>
            <a:off x="0" y="8685213"/>
            <a:ext cx="2971800" cy="457200"/>
          </a:xfrm>
          <a:prstGeom prst="rect">
            <a:avLst/>
          </a:prstGeom>
          <a:noFill/>
          <a:ln w="9525">
            <a:noFill/>
          </a:ln>
        </p:spPr>
        <p:txBody>
          <a:bodyPr anchor="b"/>
          <a:p>
            <a:pPr lvl="0"/>
            <a:endParaRPr lang="zh-CN" altLang="en-US" sz="1200" dirty="0"/>
          </a:p>
        </p:txBody>
      </p:sp>
      <p:sp>
        <p:nvSpPr>
          <p:cNvPr id="317447" name="灯片编号占位符 317446"/>
          <p:cNvSpPr>
            <a:spLocks noGrp="1"/>
          </p:cNvSpPr>
          <p:nvPr>
            <p:ph type="sldNum" sz="quarter" idx="5"/>
          </p:nvPr>
        </p:nvSpPr>
        <p:spPr>
          <a:xfrm>
            <a:off x="3884613" y="8685213"/>
            <a:ext cx="2971800" cy="457200"/>
          </a:xfrm>
          <a:prstGeom prst="rect">
            <a:avLst/>
          </a:prstGeom>
          <a:noFill/>
          <a:ln w="9525">
            <a:noFill/>
          </a:ln>
        </p:spPr>
        <p:txBody>
          <a:bodyPr anchor="b"/>
          <a:p>
            <a:pPr lvl="0" algn="r"/>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f hdr="0" ftr="0" dt="0"/>
  <p:notesStyle>
    <a:lvl1pPr marL="0" lvl="0"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2pPr>
    <a:lvl3pPr marL="914400" lvl="2"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3pPr>
    <a:lvl4pPr marL="1371600" lvl="3"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4pPr>
    <a:lvl5pPr marL="1828800" lvl="4"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5pPr>
    <a:lvl6pPr marL="2286000" lvl="5"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6pPr>
    <a:lvl7pPr marL="2743200" lvl="6"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7pPr>
    <a:lvl8pPr marL="3200400" lvl="7"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8pPr>
    <a:lvl9pPr marL="3657600" lvl="8"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gradFill rotWithShape="0">
          <a:gsLst>
            <a:gs pos="0">
              <a:schemeClr val="bg1"/>
            </a:gs>
            <a:gs pos="100000">
              <a:schemeClr val="accent2"/>
            </a:gs>
          </a:gsLst>
          <a:path path="rect">
            <a:fillToRect r="100000" b="100000"/>
          </a:path>
          <a:tileRect/>
        </a:gradFill>
        <a:effectLst/>
      </p:bgPr>
    </p:bg>
    <p:spTree>
      <p:nvGrpSpPr>
        <p:cNvPr id="1" name=""/>
        <p:cNvGrpSpPr/>
        <p:nvPr/>
      </p:nvGrpSpPr>
      <p:grpSpPr/>
      <p:sp>
        <p:nvSpPr>
          <p:cNvPr id="115714" name="矩形 115713"/>
          <p:cNvSpPr/>
          <p:nvPr/>
        </p:nvSpPr>
        <p:spPr>
          <a:xfrm>
            <a:off x="228600" y="3200400"/>
            <a:ext cx="8763000" cy="1341438"/>
          </a:xfrm>
          <a:prstGeom prst="rect">
            <a:avLst/>
          </a:prstGeom>
          <a:gradFill rotWithShape="0">
            <a:gsLst>
              <a:gs pos="0">
                <a:schemeClr val="bg2"/>
              </a:gs>
              <a:gs pos="100000">
                <a:schemeClr val="bg1"/>
              </a:gs>
            </a:gsLst>
            <a:path path="shape">
              <a:fillToRect l="50000" t="50000" r="50000" b="50000"/>
            </a:path>
            <a:tileRect/>
          </a:gradFill>
          <a:ln w="9525">
            <a:noFill/>
          </a:ln>
        </p:spPr>
        <p:txBody>
          <a:bodyPr wrap="none" anchor="ctr"/>
          <a:p>
            <a:pPr lvl="0" algn="ctr"/>
            <a:endParaRPr dirty="0">
              <a:latin typeface="Times New Roman" panose="02020603050405020304" pitchFamily="18" charset="0"/>
            </a:endParaRPr>
          </a:p>
        </p:txBody>
      </p:sp>
      <p:pic>
        <p:nvPicPr>
          <p:cNvPr id="115715" name="图片 115714" descr="ANABNR2"/>
          <p:cNvPicPr>
            <a:picLocks noChangeAspect="1"/>
          </p:cNvPicPr>
          <p:nvPr/>
        </p:nvPicPr>
        <p:blipFill>
          <a:blip r:embed="rId2"/>
          <a:srcRect l="-900" t="-1314" r="-2" b="-36961"/>
          <a:stretch>
            <a:fillRect/>
          </a:stretch>
        </p:blipFill>
        <p:spPr>
          <a:xfrm>
            <a:off x="533400" y="3200400"/>
            <a:ext cx="8458200" cy="1158875"/>
          </a:xfrm>
          <a:prstGeom prst="rect">
            <a:avLst/>
          </a:prstGeom>
          <a:noFill/>
          <a:ln w="9525">
            <a:noFill/>
          </a:ln>
        </p:spPr>
      </p:pic>
      <p:sp>
        <p:nvSpPr>
          <p:cNvPr id="115716" name="矩形 115715"/>
          <p:cNvSpPr/>
          <p:nvPr/>
        </p:nvSpPr>
        <p:spPr>
          <a:xfrm>
            <a:off x="795338" y="2895600"/>
            <a:ext cx="304800" cy="990600"/>
          </a:xfrm>
          <a:prstGeom prst="rect">
            <a:avLst/>
          </a:prstGeom>
          <a:solidFill>
            <a:schemeClr val="accent2">
              <a:alpha val="50000"/>
            </a:schemeClr>
          </a:solidFill>
          <a:ln w="9525">
            <a:noFill/>
          </a:ln>
        </p:spPr>
        <p:txBody>
          <a:bodyPr wrap="none" anchor="ctr"/>
          <a:p>
            <a:pPr lvl="0" algn="ctr"/>
            <a:endParaRPr dirty="0">
              <a:latin typeface="Times New Roman" panose="02020603050405020304" pitchFamily="18" charset="0"/>
            </a:endParaRPr>
          </a:p>
        </p:txBody>
      </p:sp>
      <p:sp>
        <p:nvSpPr>
          <p:cNvPr id="115717" name="标题 115716"/>
          <p:cNvSpPr>
            <a:spLocks noGrp="1"/>
          </p:cNvSpPr>
          <p:nvPr>
            <p:ph type="ctrTitle"/>
          </p:nvPr>
        </p:nvSpPr>
        <p:spPr>
          <a:xfrm>
            <a:off x="1143000" y="1981200"/>
            <a:ext cx="7772400" cy="1143000"/>
          </a:xfrm>
          <a:prstGeom prst="rect">
            <a:avLst/>
          </a:prstGeom>
          <a:noFill/>
          <a:ln w="9525">
            <a:noFill/>
          </a:ln>
        </p:spPr>
        <p:txBody>
          <a:bodyPr anchor="b"/>
          <a:lstStyle>
            <a:lvl1pPr lvl="0">
              <a:defRPr/>
            </a:lvl1pPr>
          </a:lstStyle>
          <a:p>
            <a:pPr lvl="0"/>
            <a:r>
              <a:rPr lang="zh-CN" altLang="en-US" dirty="0"/>
              <a:t>单击此处编辑母版标题样式</a:t>
            </a:r>
            <a:endParaRPr lang="zh-CN" altLang="en-US" dirty="0"/>
          </a:p>
        </p:txBody>
      </p:sp>
      <p:sp>
        <p:nvSpPr>
          <p:cNvPr id="115718" name="副标题 115717"/>
          <p:cNvSpPr>
            <a:spLocks noGrp="1"/>
          </p:cNvSpPr>
          <p:nvPr>
            <p:ph type="subTitle" idx="1"/>
          </p:nvPr>
        </p:nvSpPr>
        <p:spPr>
          <a:xfrm>
            <a:off x="2038350" y="4351338"/>
            <a:ext cx="6400800" cy="1371600"/>
          </a:xfrm>
          <a:prstGeom prst="rect">
            <a:avLst/>
          </a:prstGeom>
          <a:noFill/>
          <a:ln w="9525">
            <a:noFill/>
          </a:ln>
        </p:spPr>
        <p:txBody>
          <a:bodyPr anchor="t"/>
          <a:lstStyle>
            <a:lvl1pPr marL="0" lvl="0" indent="0">
              <a:buNone/>
              <a:defRPr/>
            </a:lvl1pPr>
            <a:lvl2pPr marL="457200" lvl="1" indent="114300" algn="ctr">
              <a:buNone/>
              <a:defRPr/>
            </a:lvl2pPr>
            <a:lvl3pPr marL="914400" lvl="2" indent="227330" algn="ctr">
              <a:buNone/>
              <a:defRPr/>
            </a:lvl3pPr>
            <a:lvl4pPr marL="1371600" lvl="3" indent="113030" algn="ctr">
              <a:buNone/>
              <a:defRPr/>
            </a:lvl4pPr>
            <a:lvl5pPr marL="1828800" lvl="4" indent="0" algn="ctr">
              <a:buNone/>
              <a:defRPr/>
            </a:lvl5pPr>
          </a:lstStyle>
          <a:p>
            <a:pPr lvl="0"/>
            <a:r>
              <a:rPr lang="zh-CN" altLang="en-US" dirty="0"/>
              <a:t>单击此处编辑母版副标题样式</a:t>
            </a:r>
            <a:endParaRPr lang="zh-CN" altLang="en-US" dirty="0"/>
          </a:p>
        </p:txBody>
      </p:sp>
      <p:sp>
        <p:nvSpPr>
          <p:cNvPr id="115719" name="日期占位符 115718"/>
          <p:cNvSpPr>
            <a:spLocks noGrp="1"/>
          </p:cNvSpPr>
          <p:nvPr>
            <p:ph type="dt" sz="half" idx="2"/>
          </p:nvPr>
        </p:nvSpPr>
        <p:spPr>
          <a:xfrm>
            <a:off x="685800" y="6324600"/>
            <a:ext cx="1905000" cy="457200"/>
          </a:xfrm>
          <a:prstGeom prst="rect">
            <a:avLst/>
          </a:prstGeom>
          <a:noFill/>
          <a:ln w="9525">
            <a:noFill/>
          </a:ln>
        </p:spPr>
        <p:txBody>
          <a:bodyPr anchor="b"/>
          <a:lstStyle>
            <a:lvl1pPr>
              <a:defRPr sz="1400">
                <a:solidFill>
                  <a:schemeClr val="tx2"/>
                </a:solidFill>
              </a:defRPr>
            </a:lvl1pPr>
          </a:lstStyle>
          <a:p>
            <a:endParaRPr lang="zh-CN" altLang="en-US" dirty="0">
              <a:latin typeface="Times New Roman" panose="02020603050405020304" pitchFamily="18" charset="0"/>
            </a:endParaRPr>
          </a:p>
        </p:txBody>
      </p:sp>
      <p:sp>
        <p:nvSpPr>
          <p:cNvPr id="115720" name="页脚占位符 115719"/>
          <p:cNvSpPr>
            <a:spLocks noGrp="1"/>
          </p:cNvSpPr>
          <p:nvPr>
            <p:ph type="ftr" sz="quarter" idx="3"/>
          </p:nvPr>
        </p:nvSpPr>
        <p:spPr>
          <a:xfrm>
            <a:off x="3124200" y="6324600"/>
            <a:ext cx="2895600" cy="457200"/>
          </a:xfrm>
          <a:prstGeom prst="rect">
            <a:avLst/>
          </a:prstGeom>
          <a:noFill/>
          <a:ln w="9525">
            <a:noFill/>
          </a:ln>
        </p:spPr>
        <p:txBody>
          <a:bodyPr anchor="b"/>
          <a:lstStyle>
            <a:lvl1pPr algn="ctr">
              <a:defRPr sz="1400">
                <a:solidFill>
                  <a:schemeClr val="tx2"/>
                </a:solidFill>
              </a:defRPr>
            </a:lvl1pPr>
          </a:lstStyle>
          <a:p>
            <a:endParaRPr lang="zh-CN" altLang="en-US" dirty="0">
              <a:latin typeface="Times New Roman" panose="02020603050405020304" pitchFamily="18" charset="0"/>
            </a:endParaRPr>
          </a:p>
        </p:txBody>
      </p:sp>
      <p:sp>
        <p:nvSpPr>
          <p:cNvPr id="115721" name="灯片编号占位符 115720"/>
          <p:cNvSpPr>
            <a:spLocks noGrp="1"/>
          </p:cNvSpPr>
          <p:nvPr>
            <p:ph type="sldNum" sz="quarter" idx="4"/>
          </p:nvPr>
        </p:nvSpPr>
        <p:spPr>
          <a:xfrm>
            <a:off x="6553200" y="6324600"/>
            <a:ext cx="1905000" cy="457200"/>
          </a:xfrm>
          <a:prstGeom prst="rect">
            <a:avLst/>
          </a:prstGeom>
          <a:noFill/>
          <a:ln w="9525">
            <a:noFill/>
          </a:ln>
        </p:spPr>
        <p:txBody>
          <a:bodyPr anchor="b"/>
          <a:lstStyle>
            <a:lvl1pPr algn="r">
              <a:defRPr sz="1400">
                <a:solidFill>
                  <a:schemeClr val="tx2"/>
                </a:solidFill>
              </a:defRPr>
            </a:lvl1pPr>
          </a:lstStyle>
          <a:p>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96100" y="838200"/>
            <a:ext cx="1943100" cy="53784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066800" y="838200"/>
            <a:ext cx="5716657" cy="537845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gradFill rotWithShape="0">
          <a:gsLst>
            <a:gs pos="0">
              <a:schemeClr val="bg1"/>
            </a:gs>
            <a:gs pos="100000">
              <a:schemeClr val="accent2"/>
            </a:gs>
          </a:gsLst>
          <a:path path="rect">
            <a:fillToRect r="100000" b="100000"/>
          </a:path>
          <a:tileRect/>
        </a:gradFill>
        <a:effectLst/>
      </p:bgPr>
    </p:bg>
    <p:spTree>
      <p:nvGrpSpPr>
        <p:cNvPr id="1" name=""/>
        <p:cNvGrpSpPr/>
        <p:nvPr/>
      </p:nvGrpSpPr>
      <p:grpSpPr/>
      <p:sp>
        <p:nvSpPr>
          <p:cNvPr id="115714" name="矩形 115713"/>
          <p:cNvSpPr/>
          <p:nvPr/>
        </p:nvSpPr>
        <p:spPr>
          <a:xfrm>
            <a:off x="228600" y="3200400"/>
            <a:ext cx="8763000" cy="1341438"/>
          </a:xfrm>
          <a:prstGeom prst="rect">
            <a:avLst/>
          </a:prstGeom>
          <a:gradFill rotWithShape="0">
            <a:gsLst>
              <a:gs pos="0">
                <a:schemeClr val="bg2"/>
              </a:gs>
              <a:gs pos="100000">
                <a:schemeClr val="bg1"/>
              </a:gs>
            </a:gsLst>
            <a:path path="shape">
              <a:fillToRect l="50000" t="50000" r="50000" b="50000"/>
            </a:path>
            <a:tileRect/>
          </a:gradFill>
          <a:ln w="9525">
            <a:noFill/>
          </a:ln>
        </p:spPr>
        <p:txBody>
          <a:bodyPr wrap="none" anchor="ctr"/>
          <a:p>
            <a:pPr lvl="0" algn="ctr"/>
            <a:endParaRPr dirty="0">
              <a:latin typeface="Times New Roman" panose="02020603050405020304" pitchFamily="18" charset="0"/>
            </a:endParaRPr>
          </a:p>
        </p:txBody>
      </p:sp>
      <p:pic>
        <p:nvPicPr>
          <p:cNvPr id="115715" name="图片 115714" descr="ANABNR2"/>
          <p:cNvPicPr>
            <a:picLocks noChangeAspect="1"/>
          </p:cNvPicPr>
          <p:nvPr/>
        </p:nvPicPr>
        <p:blipFill>
          <a:blip r:embed="rId2"/>
          <a:srcRect l="-900" t="-1314" r="-2" b="-36961"/>
          <a:stretch>
            <a:fillRect/>
          </a:stretch>
        </p:blipFill>
        <p:spPr>
          <a:xfrm>
            <a:off x="533400" y="3200400"/>
            <a:ext cx="8458200" cy="1158875"/>
          </a:xfrm>
          <a:prstGeom prst="rect">
            <a:avLst/>
          </a:prstGeom>
          <a:noFill/>
          <a:ln w="9525">
            <a:noFill/>
          </a:ln>
        </p:spPr>
      </p:pic>
      <p:sp>
        <p:nvSpPr>
          <p:cNvPr id="115716" name="矩形 115715"/>
          <p:cNvSpPr/>
          <p:nvPr/>
        </p:nvSpPr>
        <p:spPr>
          <a:xfrm>
            <a:off x="795338" y="2895600"/>
            <a:ext cx="304800" cy="990600"/>
          </a:xfrm>
          <a:prstGeom prst="rect">
            <a:avLst/>
          </a:prstGeom>
          <a:solidFill>
            <a:schemeClr val="accent2">
              <a:alpha val="50000"/>
            </a:schemeClr>
          </a:solidFill>
          <a:ln w="9525">
            <a:noFill/>
          </a:ln>
        </p:spPr>
        <p:txBody>
          <a:bodyPr wrap="none" anchor="ctr"/>
          <a:p>
            <a:pPr lvl="0" algn="ctr"/>
            <a:endParaRPr dirty="0">
              <a:latin typeface="Times New Roman" panose="02020603050405020304" pitchFamily="18" charset="0"/>
            </a:endParaRPr>
          </a:p>
        </p:txBody>
      </p:sp>
      <p:sp>
        <p:nvSpPr>
          <p:cNvPr id="115717" name="标题 115716"/>
          <p:cNvSpPr>
            <a:spLocks noGrp="1"/>
          </p:cNvSpPr>
          <p:nvPr>
            <p:ph type="ctrTitle"/>
          </p:nvPr>
        </p:nvSpPr>
        <p:spPr>
          <a:xfrm>
            <a:off x="1143000" y="1981200"/>
            <a:ext cx="7772400" cy="1143000"/>
          </a:xfrm>
          <a:prstGeom prst="rect">
            <a:avLst/>
          </a:prstGeom>
          <a:noFill/>
          <a:ln w="9525">
            <a:noFill/>
          </a:ln>
        </p:spPr>
        <p:txBody>
          <a:bodyPr anchor="b"/>
          <a:lstStyle>
            <a:lvl1pPr lvl="0">
              <a:defRPr/>
            </a:lvl1pPr>
          </a:lstStyle>
          <a:p>
            <a:pPr lvl="0"/>
            <a:r>
              <a:rPr lang="zh-CN" altLang="en-US" dirty="0"/>
              <a:t>单击此处编辑母版标题样式</a:t>
            </a:r>
            <a:endParaRPr lang="zh-CN" altLang="en-US" dirty="0"/>
          </a:p>
        </p:txBody>
      </p:sp>
      <p:sp>
        <p:nvSpPr>
          <p:cNvPr id="115718" name="副标题 115717"/>
          <p:cNvSpPr>
            <a:spLocks noGrp="1"/>
          </p:cNvSpPr>
          <p:nvPr>
            <p:ph type="subTitle" idx="1"/>
          </p:nvPr>
        </p:nvSpPr>
        <p:spPr>
          <a:xfrm>
            <a:off x="2038350" y="4351338"/>
            <a:ext cx="6400800" cy="1371600"/>
          </a:xfrm>
          <a:prstGeom prst="rect">
            <a:avLst/>
          </a:prstGeom>
          <a:noFill/>
          <a:ln w="9525">
            <a:noFill/>
          </a:ln>
        </p:spPr>
        <p:txBody>
          <a:bodyPr anchor="t"/>
          <a:lstStyle>
            <a:lvl1pPr marL="0" lvl="0" indent="0">
              <a:buNone/>
              <a:defRPr/>
            </a:lvl1pPr>
            <a:lvl2pPr marL="457200" lvl="1" indent="114300" algn="ctr">
              <a:buNone/>
              <a:defRPr/>
            </a:lvl2pPr>
            <a:lvl3pPr marL="914400" lvl="2" indent="227330" algn="ctr">
              <a:buNone/>
              <a:defRPr/>
            </a:lvl3pPr>
            <a:lvl4pPr marL="1371600" lvl="3" indent="113030" algn="ctr">
              <a:buNone/>
              <a:defRPr/>
            </a:lvl4pPr>
            <a:lvl5pPr marL="1828800" lvl="4" indent="0" algn="ctr">
              <a:buNone/>
              <a:defRPr/>
            </a:lvl5pPr>
          </a:lstStyle>
          <a:p>
            <a:pPr lvl="0"/>
            <a:r>
              <a:rPr lang="zh-CN" altLang="en-US" dirty="0"/>
              <a:t>单击此处编辑母版副标题样式</a:t>
            </a:r>
            <a:endParaRPr lang="zh-CN" altLang="en-US" dirty="0"/>
          </a:p>
        </p:txBody>
      </p:sp>
      <p:sp>
        <p:nvSpPr>
          <p:cNvPr id="115719" name="日期占位符 115718"/>
          <p:cNvSpPr>
            <a:spLocks noGrp="1"/>
          </p:cNvSpPr>
          <p:nvPr>
            <p:ph type="dt" sz="half" idx="2"/>
          </p:nvPr>
        </p:nvSpPr>
        <p:spPr>
          <a:xfrm>
            <a:off x="685800" y="6324600"/>
            <a:ext cx="1905000" cy="457200"/>
          </a:xfrm>
          <a:prstGeom prst="rect">
            <a:avLst/>
          </a:prstGeom>
          <a:noFill/>
          <a:ln w="9525">
            <a:noFill/>
          </a:ln>
        </p:spPr>
        <p:txBody>
          <a:bodyPr anchor="b"/>
          <a:lstStyle>
            <a:lvl1pPr>
              <a:defRPr sz="1400">
                <a:solidFill>
                  <a:schemeClr val="tx2"/>
                </a:solidFill>
              </a:defRPr>
            </a:lvl1pPr>
          </a:lstStyle>
          <a:p>
            <a:endParaRPr lang="zh-CN" altLang="en-US" dirty="0">
              <a:latin typeface="Times New Roman" panose="02020603050405020304" pitchFamily="18" charset="0"/>
            </a:endParaRPr>
          </a:p>
        </p:txBody>
      </p:sp>
      <p:sp>
        <p:nvSpPr>
          <p:cNvPr id="115720" name="页脚占位符 115719"/>
          <p:cNvSpPr>
            <a:spLocks noGrp="1"/>
          </p:cNvSpPr>
          <p:nvPr>
            <p:ph type="ftr" sz="quarter" idx="3"/>
          </p:nvPr>
        </p:nvSpPr>
        <p:spPr>
          <a:xfrm>
            <a:off x="3124200" y="6324600"/>
            <a:ext cx="2895600" cy="457200"/>
          </a:xfrm>
          <a:prstGeom prst="rect">
            <a:avLst/>
          </a:prstGeom>
          <a:noFill/>
          <a:ln w="9525">
            <a:noFill/>
          </a:ln>
        </p:spPr>
        <p:txBody>
          <a:bodyPr anchor="b"/>
          <a:lstStyle>
            <a:lvl1pPr algn="ctr">
              <a:defRPr sz="1400">
                <a:solidFill>
                  <a:schemeClr val="tx2"/>
                </a:solidFill>
              </a:defRPr>
            </a:lvl1pPr>
          </a:lstStyle>
          <a:p>
            <a:endParaRPr lang="zh-CN" altLang="en-US" dirty="0">
              <a:latin typeface="Times New Roman" panose="02020603050405020304" pitchFamily="18" charset="0"/>
            </a:endParaRPr>
          </a:p>
        </p:txBody>
      </p:sp>
      <p:sp>
        <p:nvSpPr>
          <p:cNvPr id="115721" name="灯片编号占位符 115720"/>
          <p:cNvSpPr>
            <a:spLocks noGrp="1"/>
          </p:cNvSpPr>
          <p:nvPr>
            <p:ph type="sldNum" sz="quarter" idx="4"/>
          </p:nvPr>
        </p:nvSpPr>
        <p:spPr>
          <a:xfrm>
            <a:off x="6553200" y="6324600"/>
            <a:ext cx="1905000" cy="457200"/>
          </a:xfrm>
          <a:prstGeom prst="rect">
            <a:avLst/>
          </a:prstGeom>
          <a:noFill/>
          <a:ln w="9525">
            <a:noFill/>
          </a:ln>
        </p:spPr>
        <p:txBody>
          <a:bodyPr anchor="b"/>
          <a:lstStyle>
            <a:lvl1pPr algn="r">
              <a:defRPr sz="1400">
                <a:solidFill>
                  <a:schemeClr val="tx2"/>
                </a:solidFill>
              </a:defRPr>
            </a:lvl1pPr>
          </a:lstStyle>
          <a:p>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066800" y="2101850"/>
            <a:ext cx="3808476"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5030724" y="2101850"/>
            <a:ext cx="3808476"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6" name="页脚占位符 5"/>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8" name="页脚占位符 7"/>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4" name="页脚占位符 3"/>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3" name="页脚占位符 2"/>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6" name="页脚占位符 5"/>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6" name="页脚占位符 5"/>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96100" y="838200"/>
            <a:ext cx="1943100" cy="53784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066800" y="838200"/>
            <a:ext cx="5716657" cy="537845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066800" y="2101850"/>
            <a:ext cx="3808476"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5030724" y="2101850"/>
            <a:ext cx="3808476"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6" name="页脚占位符 5"/>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8" name="页脚占位符 7"/>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4" name="页脚占位符 3"/>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3" name="页脚占位符 2"/>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6" name="页脚占位符 5"/>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6" name="页脚占位符 5"/>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3.png"/><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4" Type="http://schemas.openxmlformats.org/officeDocument/2006/relationships/theme" Target="../theme/theme2.xml"/><Relationship Id="rId13" Type="http://schemas.openxmlformats.org/officeDocument/2006/relationships/image" Target="../media/image3.png"/><Relationship Id="rId12" Type="http://schemas.openxmlformats.org/officeDocument/2006/relationships/image" Target="../media/image2.jpe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path path="rect">
            <a:fillToRect r="100000" b="100000"/>
          </a:path>
          <a:tileRect/>
        </a:gradFill>
        <a:effectLst/>
      </p:bgPr>
    </p:bg>
    <p:spTree>
      <p:nvGrpSpPr>
        <p:cNvPr id="1" name=""/>
        <p:cNvGrpSpPr/>
        <p:nvPr/>
      </p:nvGrpSpPr>
      <p:grpSpPr/>
      <p:sp>
        <p:nvSpPr>
          <p:cNvPr id="114690" name="矩形 114689"/>
          <p:cNvSpPr/>
          <p:nvPr/>
        </p:nvSpPr>
        <p:spPr>
          <a:xfrm>
            <a:off x="152400" y="0"/>
            <a:ext cx="1447800" cy="6858000"/>
          </a:xfrm>
          <a:prstGeom prst="rect">
            <a:avLst/>
          </a:prstGeom>
          <a:gradFill rotWithShape="0">
            <a:gsLst>
              <a:gs pos="0">
                <a:schemeClr val="bg2"/>
              </a:gs>
              <a:gs pos="100000">
                <a:schemeClr val="bg1"/>
              </a:gs>
            </a:gsLst>
            <a:lin ang="0" scaled="1"/>
            <a:tileRect/>
          </a:gradFill>
          <a:ln w="9525">
            <a:noFill/>
          </a:ln>
        </p:spPr>
        <p:txBody>
          <a:bodyPr wrap="none" anchor="ctr"/>
          <a:p>
            <a:pPr lvl="0" algn="ctr"/>
            <a:endParaRPr dirty="0">
              <a:latin typeface="Times New Roman" panose="02020603050405020304" pitchFamily="18" charset="0"/>
            </a:endParaRPr>
          </a:p>
        </p:txBody>
      </p:sp>
      <p:sp>
        <p:nvSpPr>
          <p:cNvPr id="114691" name="矩形 114690"/>
          <p:cNvSpPr/>
          <p:nvPr/>
        </p:nvSpPr>
        <p:spPr>
          <a:xfrm>
            <a:off x="1676400" y="0"/>
            <a:ext cx="7467600" cy="1219200"/>
          </a:xfrm>
          <a:prstGeom prst="rect">
            <a:avLst/>
          </a:prstGeom>
          <a:gradFill rotWithShape="0">
            <a:gsLst>
              <a:gs pos="0">
                <a:schemeClr val="bg2"/>
              </a:gs>
              <a:gs pos="100000">
                <a:schemeClr val="bg1"/>
              </a:gs>
            </a:gsLst>
            <a:path path="shape">
              <a:fillToRect l="50000" t="50000" r="50000" b="50000"/>
            </a:path>
            <a:tileRect/>
          </a:gradFill>
          <a:ln w="9525">
            <a:noFill/>
          </a:ln>
        </p:spPr>
        <p:txBody>
          <a:bodyPr wrap="none" anchor="ctr"/>
          <a:p>
            <a:pPr lvl="0" algn="ctr"/>
            <a:endParaRPr dirty="0">
              <a:latin typeface="Times New Roman" panose="02020603050405020304" pitchFamily="18" charset="0"/>
            </a:endParaRPr>
          </a:p>
        </p:txBody>
      </p:sp>
      <p:sp>
        <p:nvSpPr>
          <p:cNvPr id="114692" name="矩形 114691" descr="Stationery"/>
          <p:cNvSpPr/>
          <p:nvPr/>
        </p:nvSpPr>
        <p:spPr>
          <a:xfrm>
            <a:off x="457200" y="0"/>
            <a:ext cx="1219200" cy="762000"/>
          </a:xfrm>
          <a:prstGeom prst="rect">
            <a:avLst/>
          </a:prstGeom>
          <a:blipFill rotWithShape="0">
            <a:blip r:embed="rId12"/>
          </a:blipFill>
          <a:ln w="9525">
            <a:noFill/>
          </a:ln>
        </p:spPr>
        <p:txBody>
          <a:bodyPr wrap="none" anchor="ctr"/>
          <a:p>
            <a:pPr lvl="0" algn="ctr"/>
            <a:endParaRPr dirty="0">
              <a:latin typeface="Times New Roman" panose="02020603050405020304" pitchFamily="18" charset="0"/>
            </a:endParaRPr>
          </a:p>
        </p:txBody>
      </p:sp>
      <p:sp>
        <p:nvSpPr>
          <p:cNvPr id="114693" name="矩形 114692" descr="Stationery"/>
          <p:cNvSpPr/>
          <p:nvPr/>
        </p:nvSpPr>
        <p:spPr>
          <a:xfrm>
            <a:off x="0" y="0"/>
            <a:ext cx="457200" cy="6858000"/>
          </a:xfrm>
          <a:prstGeom prst="rect">
            <a:avLst/>
          </a:prstGeom>
          <a:blipFill rotWithShape="0">
            <a:blip r:embed="rId12"/>
          </a:blipFill>
          <a:ln w="9525">
            <a:noFill/>
          </a:ln>
        </p:spPr>
        <p:txBody>
          <a:bodyPr wrap="none" anchor="ctr"/>
          <a:p>
            <a:pPr lvl="0" algn="ctr"/>
            <a:endParaRPr dirty="0">
              <a:latin typeface="Times New Roman" panose="02020603050405020304" pitchFamily="18" charset="0"/>
            </a:endParaRPr>
          </a:p>
        </p:txBody>
      </p:sp>
      <p:sp>
        <p:nvSpPr>
          <p:cNvPr id="114694" name="标题 114693"/>
          <p:cNvSpPr>
            <a:spLocks noGrp="1"/>
          </p:cNvSpPr>
          <p:nvPr>
            <p:ph type="title"/>
          </p:nvPr>
        </p:nvSpPr>
        <p:spPr>
          <a:xfrm>
            <a:off x="1066800" y="838200"/>
            <a:ext cx="7772400" cy="1143000"/>
          </a:xfrm>
          <a:prstGeom prst="rect">
            <a:avLst/>
          </a:prstGeom>
          <a:noFill/>
          <a:ln w="9525">
            <a:noFill/>
          </a:ln>
        </p:spPr>
        <p:txBody>
          <a:bodyPr anchor="b"/>
          <a:p>
            <a:pPr lvl="0"/>
            <a:r>
              <a:rPr lang="zh-CN" altLang="en-US" dirty="0"/>
              <a:t>单击此处编辑母版标题样式</a:t>
            </a:r>
            <a:endParaRPr lang="zh-CN" altLang="en-US" dirty="0"/>
          </a:p>
        </p:txBody>
      </p:sp>
      <p:sp>
        <p:nvSpPr>
          <p:cNvPr id="114695" name="日期占位符 114694"/>
          <p:cNvSpPr>
            <a:spLocks noGrp="1"/>
          </p:cNvSpPr>
          <p:nvPr>
            <p:ph type="dt" sz="half" idx="2"/>
          </p:nvPr>
        </p:nvSpPr>
        <p:spPr>
          <a:xfrm>
            <a:off x="1066800" y="6413500"/>
            <a:ext cx="1905000" cy="457200"/>
          </a:xfrm>
          <a:prstGeom prst="rect">
            <a:avLst/>
          </a:prstGeom>
          <a:noFill/>
          <a:ln w="9525">
            <a:noFill/>
          </a:ln>
        </p:spPr>
        <p:txBody>
          <a:bodyPr anchor="b"/>
          <a:lstStyle>
            <a:lvl1pPr>
              <a:defRPr sz="1400">
                <a:solidFill>
                  <a:schemeClr val="tx2"/>
                </a:solidFill>
              </a:defRPr>
            </a:lvl1pPr>
          </a:lstStyle>
          <a:p>
            <a:pPr lvl="0"/>
            <a:endParaRPr lang="zh-CN" altLang="en-US" dirty="0">
              <a:latin typeface="Times New Roman" panose="02020603050405020304" pitchFamily="18" charset="0"/>
            </a:endParaRPr>
          </a:p>
        </p:txBody>
      </p:sp>
      <p:sp>
        <p:nvSpPr>
          <p:cNvPr id="114696" name="页脚占位符 114695"/>
          <p:cNvSpPr>
            <a:spLocks noGrp="1"/>
          </p:cNvSpPr>
          <p:nvPr>
            <p:ph type="ftr" sz="quarter" idx="3"/>
          </p:nvPr>
        </p:nvSpPr>
        <p:spPr>
          <a:xfrm>
            <a:off x="3429000" y="6413500"/>
            <a:ext cx="2895600" cy="457200"/>
          </a:xfrm>
          <a:prstGeom prst="rect">
            <a:avLst/>
          </a:prstGeom>
          <a:noFill/>
          <a:ln w="9525">
            <a:noFill/>
          </a:ln>
        </p:spPr>
        <p:txBody>
          <a:bodyPr anchor="b"/>
          <a:lstStyle>
            <a:lvl1pPr algn="ctr">
              <a:defRPr sz="1400">
                <a:solidFill>
                  <a:schemeClr val="tx2"/>
                </a:solidFill>
              </a:defRPr>
            </a:lvl1pPr>
          </a:lstStyle>
          <a:p>
            <a:pPr lvl="0"/>
            <a:endParaRPr lang="zh-CN" altLang="en-US" dirty="0">
              <a:latin typeface="Times New Roman" panose="02020603050405020304" pitchFamily="18" charset="0"/>
            </a:endParaRPr>
          </a:p>
        </p:txBody>
      </p:sp>
      <p:pic>
        <p:nvPicPr>
          <p:cNvPr id="114697" name="图片 114696" descr="anabnr2"/>
          <p:cNvPicPr>
            <a:picLocks noChangeAspect="1"/>
          </p:cNvPicPr>
          <p:nvPr/>
        </p:nvPicPr>
        <p:blipFill>
          <a:blip r:embed="rId13"/>
          <a:stretch>
            <a:fillRect/>
          </a:stretch>
        </p:blipFill>
        <p:spPr>
          <a:xfrm>
            <a:off x="1228725" y="0"/>
            <a:ext cx="7915275" cy="754063"/>
          </a:xfrm>
          <a:prstGeom prst="rect">
            <a:avLst/>
          </a:prstGeom>
          <a:noFill/>
          <a:ln w="9525">
            <a:noFill/>
          </a:ln>
        </p:spPr>
      </p:pic>
      <p:sp>
        <p:nvSpPr>
          <p:cNvPr id="114698" name="矩形 114697"/>
          <p:cNvSpPr/>
          <p:nvPr/>
        </p:nvSpPr>
        <p:spPr>
          <a:xfrm>
            <a:off x="304800" y="457200"/>
            <a:ext cx="2514600" cy="304800"/>
          </a:xfrm>
          <a:prstGeom prst="rect">
            <a:avLst/>
          </a:prstGeom>
          <a:solidFill>
            <a:schemeClr val="accent2">
              <a:alpha val="50000"/>
            </a:schemeClr>
          </a:solidFill>
          <a:ln w="9525">
            <a:noFill/>
          </a:ln>
        </p:spPr>
        <p:txBody>
          <a:bodyPr wrap="none" anchor="ctr"/>
          <a:p>
            <a:pPr lvl="0" algn="ctr"/>
            <a:endParaRPr dirty="0">
              <a:latin typeface="Times New Roman" panose="02020603050405020304" pitchFamily="18" charset="0"/>
            </a:endParaRPr>
          </a:p>
        </p:txBody>
      </p:sp>
      <p:sp>
        <p:nvSpPr>
          <p:cNvPr id="114699" name="灯片编号占位符 114698"/>
          <p:cNvSpPr>
            <a:spLocks noGrp="1"/>
          </p:cNvSpPr>
          <p:nvPr>
            <p:ph type="sldNum" sz="quarter" idx="4"/>
          </p:nvPr>
        </p:nvSpPr>
        <p:spPr>
          <a:xfrm>
            <a:off x="8229600" y="6413500"/>
            <a:ext cx="914400" cy="457200"/>
          </a:xfrm>
          <a:prstGeom prst="rect">
            <a:avLst/>
          </a:prstGeom>
          <a:noFill/>
          <a:ln w="9525">
            <a:noFill/>
          </a:ln>
        </p:spPr>
        <p:txBody>
          <a:bodyPr anchor="b"/>
          <a:lstStyle>
            <a:lvl1pPr algn="r">
              <a:defRPr>
                <a:solidFill>
                  <a:schemeClr val="tx2"/>
                </a:solidFill>
              </a:defRPr>
            </a:lvl1p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114700" name="文本占位符 114699"/>
          <p:cNvSpPr>
            <a:spLocks noGrp="1"/>
          </p:cNvSpPr>
          <p:nvPr>
            <p:ph type="body" idx="1"/>
          </p:nvPr>
        </p:nvSpPr>
        <p:spPr>
          <a:xfrm>
            <a:off x="1066800" y="2101850"/>
            <a:ext cx="7772400" cy="4114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l"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457200" lvl="0" indent="-457200" algn="l"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Char char="n"/>
        <a:defRPr sz="3200" b="0" i="0" u="none" kern="1200" baseline="0">
          <a:solidFill>
            <a:schemeClr val="tx1"/>
          </a:solidFill>
          <a:latin typeface="+mn-lt"/>
          <a:ea typeface="+mn-ea"/>
          <a:cs typeface="+mn-cs"/>
        </a:defRPr>
      </a:lvl1pPr>
      <a:lvl2pPr marL="1027430" lvl="1" indent="-455930" algn="l" defTabSz="914400" rtl="0" eaLnBrk="1" fontAlgn="base" latinLnBrk="0" hangingPunct="1">
        <a:lnSpc>
          <a:spcPct val="100000"/>
        </a:lnSpc>
        <a:spcBef>
          <a:spcPct val="20000"/>
        </a:spcBef>
        <a:spcAft>
          <a:spcPct val="0"/>
        </a:spcAft>
        <a:buClr>
          <a:schemeClr val="accent2"/>
        </a:buClr>
        <a:buSzPct val="75000"/>
        <a:buFont typeface="Wingdings" panose="05000000000000000000" pitchFamily="2" charset="2"/>
        <a:buChar char="n"/>
        <a:defRPr sz="2800" b="0" i="0" u="none" kern="1200" baseline="0">
          <a:solidFill>
            <a:schemeClr val="tx1"/>
          </a:solidFill>
          <a:latin typeface="+mn-lt"/>
          <a:ea typeface="+mn-ea"/>
          <a:cs typeface="+mn-cs"/>
        </a:defRPr>
      </a:lvl2pPr>
      <a:lvl3pPr marL="1370330" lvl="2" indent="-228600" algn="l" defTabSz="914400" rtl="0" eaLnBrk="1" fontAlgn="base" latinLnBrk="0" hangingPunct="1">
        <a:lnSpc>
          <a:spcPct val="100000"/>
        </a:lnSpc>
        <a:spcBef>
          <a:spcPct val="20000"/>
        </a:spcBef>
        <a:spcAft>
          <a:spcPct val="0"/>
        </a:spcAft>
        <a:buClr>
          <a:srgbClr val="666699"/>
        </a:buClr>
        <a:buSzPct val="70000"/>
        <a:buFont typeface="Wingdings" panose="05000000000000000000" pitchFamily="2" charset="2"/>
        <a:buChar char="n"/>
        <a:defRPr sz="2400" b="0" i="0" u="none" kern="1200" baseline="0">
          <a:solidFill>
            <a:schemeClr val="tx1"/>
          </a:solidFill>
          <a:latin typeface="+mn-lt"/>
          <a:ea typeface="+mn-ea"/>
          <a:cs typeface="+mn-cs"/>
        </a:defRPr>
      </a:lvl3pPr>
      <a:lvl4pPr marL="1713230" lvl="3" indent="-228600" algn="l" defTabSz="914400" rtl="0" eaLnBrk="1" fontAlgn="base" latinLnBrk="0" hangingPunct="1">
        <a:lnSpc>
          <a:spcPct val="100000"/>
        </a:lnSpc>
        <a:spcBef>
          <a:spcPct val="20000"/>
        </a:spcBef>
        <a:spcAft>
          <a:spcPct val="0"/>
        </a:spcAft>
        <a:buSzPct val="60000"/>
        <a:buFont typeface="Wingdings" panose="05000000000000000000" pitchFamily="2" charset="2"/>
        <a:buChar char="n"/>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path path="rect">
            <a:fillToRect r="100000" b="100000"/>
          </a:path>
          <a:tileRect/>
        </a:gradFill>
        <a:effectLst/>
      </p:bgPr>
    </p:bg>
    <p:spTree>
      <p:nvGrpSpPr>
        <p:cNvPr id="1" name=""/>
        <p:cNvGrpSpPr/>
        <p:nvPr/>
      </p:nvGrpSpPr>
      <p:grpSpPr/>
      <p:sp>
        <p:nvSpPr>
          <p:cNvPr id="114690" name="矩形 114689"/>
          <p:cNvSpPr/>
          <p:nvPr/>
        </p:nvSpPr>
        <p:spPr>
          <a:xfrm>
            <a:off x="152400" y="0"/>
            <a:ext cx="1447800" cy="6858000"/>
          </a:xfrm>
          <a:prstGeom prst="rect">
            <a:avLst/>
          </a:prstGeom>
          <a:gradFill rotWithShape="0">
            <a:gsLst>
              <a:gs pos="0">
                <a:schemeClr val="bg2"/>
              </a:gs>
              <a:gs pos="100000">
                <a:schemeClr val="bg1"/>
              </a:gs>
            </a:gsLst>
            <a:lin ang="0" scaled="1"/>
            <a:tileRect/>
          </a:gradFill>
          <a:ln w="9525">
            <a:noFill/>
          </a:ln>
        </p:spPr>
        <p:txBody>
          <a:bodyPr wrap="none" anchor="ctr"/>
          <a:p>
            <a:pPr lvl="0" algn="ctr"/>
            <a:endParaRPr dirty="0">
              <a:latin typeface="Times New Roman" panose="02020603050405020304" pitchFamily="18" charset="0"/>
            </a:endParaRPr>
          </a:p>
        </p:txBody>
      </p:sp>
      <p:sp>
        <p:nvSpPr>
          <p:cNvPr id="114691" name="矩形 114690"/>
          <p:cNvSpPr/>
          <p:nvPr/>
        </p:nvSpPr>
        <p:spPr>
          <a:xfrm>
            <a:off x="1676400" y="0"/>
            <a:ext cx="7467600" cy="1219200"/>
          </a:xfrm>
          <a:prstGeom prst="rect">
            <a:avLst/>
          </a:prstGeom>
          <a:gradFill rotWithShape="0">
            <a:gsLst>
              <a:gs pos="0">
                <a:schemeClr val="bg2"/>
              </a:gs>
              <a:gs pos="100000">
                <a:schemeClr val="bg1"/>
              </a:gs>
            </a:gsLst>
            <a:path path="shape">
              <a:fillToRect l="50000" t="50000" r="50000" b="50000"/>
            </a:path>
            <a:tileRect/>
          </a:gradFill>
          <a:ln w="9525">
            <a:noFill/>
          </a:ln>
        </p:spPr>
        <p:txBody>
          <a:bodyPr wrap="none" anchor="ctr"/>
          <a:p>
            <a:pPr lvl="0" algn="ctr"/>
            <a:endParaRPr dirty="0">
              <a:latin typeface="Times New Roman" panose="02020603050405020304" pitchFamily="18" charset="0"/>
            </a:endParaRPr>
          </a:p>
        </p:txBody>
      </p:sp>
      <p:sp>
        <p:nvSpPr>
          <p:cNvPr id="114692" name="矩形 114691" descr="Stationery"/>
          <p:cNvSpPr/>
          <p:nvPr/>
        </p:nvSpPr>
        <p:spPr>
          <a:xfrm>
            <a:off x="457200" y="0"/>
            <a:ext cx="1219200" cy="762000"/>
          </a:xfrm>
          <a:prstGeom prst="rect">
            <a:avLst/>
          </a:prstGeom>
          <a:blipFill rotWithShape="0">
            <a:blip r:embed="rId12"/>
          </a:blipFill>
          <a:ln w="9525">
            <a:noFill/>
          </a:ln>
        </p:spPr>
        <p:txBody>
          <a:bodyPr wrap="none" anchor="ctr"/>
          <a:p>
            <a:pPr lvl="0" algn="ctr"/>
            <a:endParaRPr dirty="0">
              <a:latin typeface="Times New Roman" panose="02020603050405020304" pitchFamily="18" charset="0"/>
            </a:endParaRPr>
          </a:p>
        </p:txBody>
      </p:sp>
      <p:sp>
        <p:nvSpPr>
          <p:cNvPr id="114693" name="矩形 114692" descr="Stationery"/>
          <p:cNvSpPr/>
          <p:nvPr/>
        </p:nvSpPr>
        <p:spPr>
          <a:xfrm>
            <a:off x="0" y="0"/>
            <a:ext cx="457200" cy="6858000"/>
          </a:xfrm>
          <a:prstGeom prst="rect">
            <a:avLst/>
          </a:prstGeom>
          <a:blipFill rotWithShape="0">
            <a:blip r:embed="rId12"/>
          </a:blipFill>
          <a:ln w="9525">
            <a:noFill/>
          </a:ln>
        </p:spPr>
        <p:txBody>
          <a:bodyPr wrap="none" anchor="ctr"/>
          <a:p>
            <a:pPr lvl="0" algn="ctr"/>
            <a:endParaRPr dirty="0">
              <a:latin typeface="Times New Roman" panose="02020603050405020304" pitchFamily="18" charset="0"/>
            </a:endParaRPr>
          </a:p>
        </p:txBody>
      </p:sp>
      <p:sp>
        <p:nvSpPr>
          <p:cNvPr id="114694" name="标题 114693"/>
          <p:cNvSpPr>
            <a:spLocks noGrp="1"/>
          </p:cNvSpPr>
          <p:nvPr>
            <p:ph type="title"/>
          </p:nvPr>
        </p:nvSpPr>
        <p:spPr>
          <a:xfrm>
            <a:off x="1066800" y="838200"/>
            <a:ext cx="7772400" cy="1143000"/>
          </a:xfrm>
          <a:prstGeom prst="rect">
            <a:avLst/>
          </a:prstGeom>
          <a:noFill/>
          <a:ln w="9525">
            <a:noFill/>
          </a:ln>
        </p:spPr>
        <p:txBody>
          <a:bodyPr anchor="b"/>
          <a:p>
            <a:pPr lvl="0"/>
            <a:r>
              <a:rPr lang="zh-CN" altLang="en-US" dirty="0"/>
              <a:t>单击此处编辑母版标题样式</a:t>
            </a:r>
            <a:endParaRPr lang="zh-CN" altLang="en-US" dirty="0"/>
          </a:p>
        </p:txBody>
      </p:sp>
      <p:sp>
        <p:nvSpPr>
          <p:cNvPr id="114695" name="日期占位符 114694"/>
          <p:cNvSpPr>
            <a:spLocks noGrp="1"/>
          </p:cNvSpPr>
          <p:nvPr>
            <p:ph type="dt" sz="half" idx="2"/>
          </p:nvPr>
        </p:nvSpPr>
        <p:spPr>
          <a:xfrm>
            <a:off x="1066800" y="6413500"/>
            <a:ext cx="1905000" cy="457200"/>
          </a:xfrm>
          <a:prstGeom prst="rect">
            <a:avLst/>
          </a:prstGeom>
          <a:noFill/>
          <a:ln w="9525">
            <a:noFill/>
          </a:ln>
        </p:spPr>
        <p:txBody>
          <a:bodyPr anchor="b"/>
          <a:lstStyle>
            <a:lvl1pPr>
              <a:defRPr sz="1400">
                <a:solidFill>
                  <a:schemeClr val="tx2"/>
                </a:solidFill>
              </a:defRPr>
            </a:lvl1pPr>
          </a:lstStyle>
          <a:p>
            <a:pPr lvl="0"/>
            <a:endParaRPr lang="zh-CN" altLang="en-US" dirty="0">
              <a:latin typeface="Times New Roman" panose="02020603050405020304" pitchFamily="18" charset="0"/>
            </a:endParaRPr>
          </a:p>
        </p:txBody>
      </p:sp>
      <p:sp>
        <p:nvSpPr>
          <p:cNvPr id="114696" name="页脚占位符 114695"/>
          <p:cNvSpPr>
            <a:spLocks noGrp="1"/>
          </p:cNvSpPr>
          <p:nvPr>
            <p:ph type="ftr" sz="quarter" idx="3"/>
          </p:nvPr>
        </p:nvSpPr>
        <p:spPr>
          <a:xfrm>
            <a:off x="3429000" y="6413500"/>
            <a:ext cx="2895600" cy="457200"/>
          </a:xfrm>
          <a:prstGeom prst="rect">
            <a:avLst/>
          </a:prstGeom>
          <a:noFill/>
          <a:ln w="9525">
            <a:noFill/>
          </a:ln>
        </p:spPr>
        <p:txBody>
          <a:bodyPr anchor="b"/>
          <a:lstStyle>
            <a:lvl1pPr algn="ctr">
              <a:defRPr sz="1400">
                <a:solidFill>
                  <a:schemeClr val="tx2"/>
                </a:solidFill>
              </a:defRPr>
            </a:lvl1pPr>
          </a:lstStyle>
          <a:p>
            <a:pPr lvl="0"/>
            <a:endParaRPr lang="zh-CN" altLang="en-US" dirty="0">
              <a:latin typeface="Times New Roman" panose="02020603050405020304" pitchFamily="18" charset="0"/>
            </a:endParaRPr>
          </a:p>
        </p:txBody>
      </p:sp>
      <p:pic>
        <p:nvPicPr>
          <p:cNvPr id="114697" name="图片 114696" descr="anabnr2"/>
          <p:cNvPicPr>
            <a:picLocks noChangeAspect="1"/>
          </p:cNvPicPr>
          <p:nvPr/>
        </p:nvPicPr>
        <p:blipFill>
          <a:blip r:embed="rId13"/>
          <a:stretch>
            <a:fillRect/>
          </a:stretch>
        </p:blipFill>
        <p:spPr>
          <a:xfrm>
            <a:off x="1228725" y="0"/>
            <a:ext cx="7915275" cy="754063"/>
          </a:xfrm>
          <a:prstGeom prst="rect">
            <a:avLst/>
          </a:prstGeom>
          <a:noFill/>
          <a:ln w="9525">
            <a:noFill/>
          </a:ln>
        </p:spPr>
      </p:pic>
      <p:sp>
        <p:nvSpPr>
          <p:cNvPr id="114698" name="矩形 114697"/>
          <p:cNvSpPr/>
          <p:nvPr/>
        </p:nvSpPr>
        <p:spPr>
          <a:xfrm>
            <a:off x="304800" y="457200"/>
            <a:ext cx="2514600" cy="304800"/>
          </a:xfrm>
          <a:prstGeom prst="rect">
            <a:avLst/>
          </a:prstGeom>
          <a:solidFill>
            <a:schemeClr val="accent2">
              <a:alpha val="50000"/>
            </a:schemeClr>
          </a:solidFill>
          <a:ln w="9525">
            <a:noFill/>
          </a:ln>
        </p:spPr>
        <p:txBody>
          <a:bodyPr wrap="none" anchor="ctr"/>
          <a:p>
            <a:pPr lvl="0" algn="ctr"/>
            <a:endParaRPr dirty="0">
              <a:latin typeface="Times New Roman" panose="02020603050405020304" pitchFamily="18" charset="0"/>
            </a:endParaRPr>
          </a:p>
        </p:txBody>
      </p:sp>
      <p:sp>
        <p:nvSpPr>
          <p:cNvPr id="114699" name="灯片编号占位符 114698"/>
          <p:cNvSpPr>
            <a:spLocks noGrp="1"/>
          </p:cNvSpPr>
          <p:nvPr>
            <p:ph type="sldNum" sz="quarter" idx="4"/>
          </p:nvPr>
        </p:nvSpPr>
        <p:spPr>
          <a:xfrm>
            <a:off x="8229600" y="6413500"/>
            <a:ext cx="914400" cy="457200"/>
          </a:xfrm>
          <a:prstGeom prst="rect">
            <a:avLst/>
          </a:prstGeom>
          <a:noFill/>
          <a:ln w="9525">
            <a:noFill/>
          </a:ln>
        </p:spPr>
        <p:txBody>
          <a:bodyPr anchor="b"/>
          <a:lstStyle>
            <a:lvl1pPr algn="r">
              <a:defRPr>
                <a:solidFill>
                  <a:schemeClr val="tx2"/>
                </a:solidFill>
              </a:defRPr>
            </a:lvl1p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114700" name="文本占位符 114699"/>
          <p:cNvSpPr>
            <a:spLocks noGrp="1"/>
          </p:cNvSpPr>
          <p:nvPr>
            <p:ph type="body" idx="1"/>
          </p:nvPr>
        </p:nvSpPr>
        <p:spPr>
          <a:xfrm>
            <a:off x="1066800" y="2101850"/>
            <a:ext cx="7772400" cy="4114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l"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457200" lvl="0" indent="-457200" algn="l"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Char char="n"/>
        <a:defRPr sz="3200" b="0" i="0" u="none" kern="1200" baseline="0">
          <a:solidFill>
            <a:schemeClr val="tx1"/>
          </a:solidFill>
          <a:latin typeface="+mn-lt"/>
          <a:ea typeface="+mn-ea"/>
          <a:cs typeface="+mn-cs"/>
        </a:defRPr>
      </a:lvl1pPr>
      <a:lvl2pPr marL="1027430" lvl="1" indent="-455930" algn="l" defTabSz="914400" rtl="0" eaLnBrk="1" fontAlgn="base" latinLnBrk="0" hangingPunct="1">
        <a:lnSpc>
          <a:spcPct val="100000"/>
        </a:lnSpc>
        <a:spcBef>
          <a:spcPct val="20000"/>
        </a:spcBef>
        <a:spcAft>
          <a:spcPct val="0"/>
        </a:spcAft>
        <a:buClr>
          <a:schemeClr val="accent2"/>
        </a:buClr>
        <a:buSzPct val="75000"/>
        <a:buFont typeface="Wingdings" panose="05000000000000000000" pitchFamily="2" charset="2"/>
        <a:buChar char="n"/>
        <a:defRPr sz="2800" b="0" i="0" u="none" kern="1200" baseline="0">
          <a:solidFill>
            <a:schemeClr val="tx1"/>
          </a:solidFill>
          <a:latin typeface="+mn-lt"/>
          <a:ea typeface="+mn-ea"/>
          <a:cs typeface="+mn-cs"/>
        </a:defRPr>
      </a:lvl2pPr>
      <a:lvl3pPr marL="1370330" lvl="2" indent="-228600" algn="l" defTabSz="914400" rtl="0" eaLnBrk="1" fontAlgn="base" latinLnBrk="0" hangingPunct="1">
        <a:lnSpc>
          <a:spcPct val="100000"/>
        </a:lnSpc>
        <a:spcBef>
          <a:spcPct val="20000"/>
        </a:spcBef>
        <a:spcAft>
          <a:spcPct val="0"/>
        </a:spcAft>
        <a:buClr>
          <a:srgbClr val="666699"/>
        </a:buClr>
        <a:buSzPct val="70000"/>
        <a:buFont typeface="Wingdings" panose="05000000000000000000" pitchFamily="2" charset="2"/>
        <a:buChar char="n"/>
        <a:defRPr sz="2400" b="0" i="0" u="none" kern="1200" baseline="0">
          <a:solidFill>
            <a:schemeClr val="tx1"/>
          </a:solidFill>
          <a:latin typeface="+mn-lt"/>
          <a:ea typeface="+mn-ea"/>
          <a:cs typeface="+mn-cs"/>
        </a:defRPr>
      </a:lvl3pPr>
      <a:lvl4pPr marL="1713230" lvl="3" indent="-228600" algn="l" defTabSz="914400" rtl="0" eaLnBrk="1" fontAlgn="base" latinLnBrk="0" hangingPunct="1">
        <a:lnSpc>
          <a:spcPct val="100000"/>
        </a:lnSpc>
        <a:spcBef>
          <a:spcPct val="20000"/>
        </a:spcBef>
        <a:spcAft>
          <a:spcPct val="0"/>
        </a:spcAft>
        <a:buSzPct val="60000"/>
        <a:buFont typeface="Wingdings" panose="05000000000000000000" pitchFamily="2" charset="2"/>
        <a:buChar char="n"/>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文本框 27649"/>
          <p:cNvSpPr txBox="1"/>
          <p:nvPr/>
        </p:nvSpPr>
        <p:spPr>
          <a:xfrm>
            <a:off x="755650" y="620713"/>
            <a:ext cx="8135938" cy="5701665"/>
          </a:xfrm>
          <a:prstGeom prst="rect">
            <a:avLst/>
          </a:prstGeom>
          <a:noFill/>
          <a:ln w="9525">
            <a:noFill/>
          </a:ln>
        </p:spPr>
        <p:txBody>
          <a:bodyPr>
            <a:spAutoFit/>
          </a:bodyPr>
          <a:p>
            <a:pPr algn="l">
              <a:lnSpc>
                <a:spcPct val="120000"/>
              </a:lnSpc>
              <a:spcBef>
                <a:spcPct val="50000"/>
              </a:spcBef>
            </a:pPr>
            <a:r>
              <a:rPr lang="zh-CN" altLang="en-US" sz="2900" b="1" dirty="0">
                <a:solidFill>
                  <a:srgbClr val="000000"/>
                </a:solidFill>
                <a:ea typeface="隶书" panose="02010509060101010101" pitchFamily="49" charset="-122"/>
                <a:sym typeface="+mn-ea"/>
              </a:rPr>
              <a:t>    </a:t>
            </a:r>
            <a:r>
              <a:rPr lang="zh-CN" altLang="en-US" sz="3000" b="1" dirty="0">
                <a:solidFill>
                  <a:srgbClr val="000000"/>
                </a:solidFill>
                <a:latin typeface="隶书" panose="02010509060101010101" pitchFamily="49" charset="-122"/>
                <a:ea typeface="隶书" panose="02010509060101010101" pitchFamily="49" charset="-122"/>
                <a:cs typeface="隶书" panose="02010509060101010101" pitchFamily="49" charset="-122"/>
                <a:sym typeface="+mn-ea"/>
              </a:rPr>
              <a:t>第四章 创新创业训练项目申报与演讲稿撰写</a:t>
            </a:r>
            <a:endParaRPr lang="zh-CN" altLang="en-US" sz="3000" b="1" dirty="0">
              <a:solidFill>
                <a:srgbClr val="000000"/>
              </a:solidFill>
              <a:latin typeface="隶书" panose="02010509060101010101" pitchFamily="49" charset="-122"/>
              <a:ea typeface="隶书" panose="02010509060101010101" pitchFamily="49" charset="-122"/>
              <a:cs typeface="隶书" panose="02010509060101010101" pitchFamily="49" charset="-122"/>
              <a:sym typeface="+mn-ea"/>
            </a:endParaRPr>
          </a:p>
          <a:p>
            <a:pPr algn="l">
              <a:lnSpc>
                <a:spcPct val="120000"/>
              </a:lnSpc>
            </a:pPr>
            <a:r>
              <a:rPr lang="zh-CN" altLang="en-US" sz="3000" b="1" dirty="0">
                <a:solidFill>
                  <a:srgbClr val="000000"/>
                </a:solidFill>
                <a:latin typeface="隶书" panose="02010509060101010101" pitchFamily="49" charset="-122"/>
                <a:ea typeface="隶书" panose="02010509060101010101" pitchFamily="49" charset="-122"/>
                <a:cs typeface="隶书" panose="02010509060101010101" pitchFamily="49" charset="-122"/>
                <a:sym typeface="+mn-ea"/>
              </a:rPr>
              <a:t>  一、社科类“挑战杯”如何确立研究方向与开题</a:t>
            </a:r>
            <a:endParaRPr lang="zh-CN" altLang="en-US" sz="3000" b="1" dirty="0">
              <a:solidFill>
                <a:srgbClr val="000000"/>
              </a:solidFill>
              <a:latin typeface="隶书" panose="02010509060101010101" pitchFamily="49" charset="-122"/>
              <a:ea typeface="隶书" panose="02010509060101010101" pitchFamily="49" charset="-122"/>
              <a:cs typeface="隶书" panose="02010509060101010101" pitchFamily="49" charset="-122"/>
              <a:sym typeface="+mn-ea"/>
            </a:endParaRPr>
          </a:p>
          <a:p>
            <a:pPr algn="l">
              <a:lnSpc>
                <a:spcPct val="120000"/>
              </a:lnSpc>
            </a:pPr>
            <a:r>
              <a:rPr lang="zh-CN" altLang="en-US" sz="3000" b="1" dirty="0">
                <a:solidFill>
                  <a:srgbClr val="000000"/>
                </a:solidFill>
                <a:latin typeface="隶书" panose="02010509060101010101" pitchFamily="49" charset="-122"/>
                <a:ea typeface="隶书" panose="02010509060101010101" pitchFamily="49" charset="-122"/>
                <a:cs typeface="隶书" panose="02010509060101010101" pitchFamily="49" charset="-122"/>
              </a:rPr>
              <a:t>（一）“挑战杯”概述</a:t>
            </a:r>
            <a:endParaRPr lang="zh-CN" altLang="en-US" sz="3000" b="1" dirty="0">
              <a:solidFill>
                <a:srgbClr val="000000"/>
              </a:solidFill>
              <a:latin typeface="隶书" panose="02010509060101010101" pitchFamily="49" charset="-122"/>
              <a:ea typeface="隶书" panose="02010509060101010101" pitchFamily="49" charset="-122"/>
              <a:cs typeface="隶书" panose="02010509060101010101" pitchFamily="49" charset="-122"/>
            </a:endParaRPr>
          </a:p>
          <a:p>
            <a:pPr algn="l">
              <a:lnSpc>
                <a:spcPct val="120000"/>
              </a:lnSpc>
            </a:pPr>
            <a:r>
              <a:rPr lang="zh-CN" altLang="en-US" sz="3000" b="1" dirty="0">
                <a:solidFill>
                  <a:srgbClr val="000000"/>
                </a:solidFill>
                <a:latin typeface="隶书" panose="02010509060101010101" pitchFamily="49" charset="-122"/>
                <a:ea typeface="隶书" panose="02010509060101010101" pitchFamily="49" charset="-122"/>
                <a:cs typeface="隶书" panose="02010509060101010101" pitchFamily="49" charset="-122"/>
              </a:rPr>
              <a:t>挑战杯是由共青团中央、中国科协、教育部和全国学联共同主办的全国性的大学生课外学术实践竞赛它分“小挑”——全国大学生创业计划竞赛，在单年举行；“大挑”——全国大学生课外学术科技作品竞赛，在双年举行</a:t>
            </a:r>
            <a:endParaRPr lang="zh-CN" altLang="en-US" sz="3000" b="1" dirty="0">
              <a:solidFill>
                <a:srgbClr val="000000"/>
              </a:solidFill>
              <a:latin typeface="隶书" panose="02010509060101010101" pitchFamily="49" charset="-122"/>
              <a:ea typeface="隶书" panose="02010509060101010101" pitchFamily="49" charset="-122"/>
              <a:cs typeface="隶书" panose="02010509060101010101" pitchFamily="49" charset="-122"/>
            </a:endParaRPr>
          </a:p>
          <a:p>
            <a:pPr algn="l">
              <a:lnSpc>
                <a:spcPct val="140000"/>
              </a:lnSpc>
            </a:pPr>
            <a:r>
              <a:rPr lang="zh-CN" altLang="en-US" sz="2900" b="1" dirty="0">
                <a:solidFill>
                  <a:srgbClr val="000000"/>
                </a:solidFill>
                <a:latin typeface="隶书" panose="02010509060101010101" pitchFamily="49" charset="-122"/>
                <a:ea typeface="隶书" panose="02010509060101010101" pitchFamily="49" charset="-122"/>
              </a:rPr>
              <a:t>  </a:t>
            </a:r>
            <a:endParaRPr lang="zh-CN" altLang="en-US" sz="2900" b="1" dirty="0">
              <a:solidFill>
                <a:srgbClr val="000000"/>
              </a:solidFill>
              <a:latin typeface="隶书" panose="02010509060101010101" pitchFamily="49" charset="-122"/>
              <a:ea typeface="隶书" panose="02010509060101010101" pitchFamily="49"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文本框 27649"/>
          <p:cNvSpPr txBox="1"/>
          <p:nvPr/>
        </p:nvSpPr>
        <p:spPr>
          <a:xfrm>
            <a:off x="777875" y="488633"/>
            <a:ext cx="8135938" cy="6256020"/>
          </a:xfrm>
          <a:prstGeom prst="rect">
            <a:avLst/>
          </a:prstGeom>
          <a:noFill/>
          <a:ln w="9525">
            <a:noFill/>
          </a:ln>
        </p:spPr>
        <p:txBody>
          <a:bodyPr>
            <a:spAutoFit/>
          </a:bodyPr>
          <a:p>
            <a:pPr>
              <a:lnSpc>
                <a:spcPct val="120000"/>
              </a:lnSpc>
              <a:spcBef>
                <a:spcPct val="50000"/>
              </a:spcBef>
            </a:pPr>
            <a:r>
              <a:rPr lang="zh-CN" altLang="en-US" sz="2900" b="1" dirty="0">
                <a:solidFill>
                  <a:srgbClr val="000000"/>
                </a:solidFill>
                <a:ea typeface="隶书" panose="02010509060101010101" pitchFamily="49" charset="-122"/>
                <a:sym typeface="+mn-ea"/>
              </a:rPr>
              <a:t>       </a:t>
            </a:r>
            <a:r>
              <a:rPr lang="zh-CN" altLang="en-US" sz="3000" b="1" dirty="0">
                <a:solidFill>
                  <a:srgbClr val="000000"/>
                </a:solidFill>
                <a:ea typeface="隶书" panose="02010509060101010101" pitchFamily="49" charset="-122"/>
                <a:sym typeface="+mn-ea"/>
              </a:rPr>
              <a:t>三、演讲稿撰写</a:t>
            </a:r>
            <a:endParaRPr lang="zh-CN" altLang="en-US" sz="3000" b="1" dirty="0">
              <a:solidFill>
                <a:srgbClr val="000000"/>
              </a:solidFill>
              <a:ea typeface="隶书" panose="02010509060101010101" pitchFamily="49" charset="-122"/>
              <a:sym typeface="+mn-ea"/>
            </a:endParaRPr>
          </a:p>
          <a:p>
            <a:pPr algn="l">
              <a:lnSpc>
                <a:spcPct val="120000"/>
              </a:lnSpc>
            </a:pPr>
            <a:r>
              <a:rPr lang="zh-CN" altLang="en-US" sz="3000" b="1" dirty="0">
                <a:solidFill>
                  <a:srgbClr val="000000"/>
                </a:solidFill>
                <a:latin typeface="Times New Roman" panose="02020603050405020304" pitchFamily="18" charset="0"/>
                <a:ea typeface="隶书" panose="02010509060101010101" pitchFamily="49" charset="-122"/>
              </a:rPr>
              <a:t>    （一）演讲的定义</a:t>
            </a:r>
            <a:endParaRPr lang="zh-CN" altLang="en-US" sz="3000" b="1" dirty="0">
              <a:solidFill>
                <a:srgbClr val="000000"/>
              </a:solidFill>
              <a:latin typeface="Times New Roman" panose="02020603050405020304" pitchFamily="18" charset="0"/>
              <a:ea typeface="隶书" panose="02010509060101010101" pitchFamily="49" charset="-122"/>
            </a:endParaRPr>
          </a:p>
          <a:p>
            <a:pPr algn="l">
              <a:lnSpc>
                <a:spcPct val="120000"/>
              </a:lnSpc>
            </a:pPr>
            <a:r>
              <a:rPr lang="zh-CN" altLang="en-US" sz="3000" b="1" dirty="0">
                <a:solidFill>
                  <a:srgbClr val="000000"/>
                </a:solidFill>
                <a:latin typeface="Times New Roman" panose="02020603050405020304" pitchFamily="18" charset="0"/>
                <a:ea typeface="隶书" panose="02010509060101010101" pitchFamily="49" charset="-122"/>
              </a:rPr>
              <a:t>      就某一问题或事件向较多的听众发表自己的见解，从而说明事理  的一种有声语言和态势语言相结合的社会活动</a:t>
            </a:r>
            <a:endParaRPr lang="zh-CN" altLang="en-US" sz="3000" b="1" dirty="0">
              <a:solidFill>
                <a:srgbClr val="000000"/>
              </a:solidFill>
              <a:latin typeface="Times New Roman" panose="02020603050405020304" pitchFamily="18" charset="0"/>
              <a:ea typeface="隶书" panose="02010509060101010101" pitchFamily="49" charset="-122"/>
            </a:endParaRPr>
          </a:p>
          <a:p>
            <a:pPr algn="l">
              <a:lnSpc>
                <a:spcPct val="120000"/>
              </a:lnSpc>
            </a:pPr>
            <a:r>
              <a:rPr lang="zh-CN" altLang="en-US" sz="3000" b="1" dirty="0">
                <a:solidFill>
                  <a:srgbClr val="000000"/>
                </a:solidFill>
                <a:latin typeface="Times New Roman" panose="02020603050405020304" pitchFamily="18" charset="0"/>
                <a:ea typeface="隶书" panose="02010509060101010101" pitchFamily="49" charset="-122"/>
              </a:rPr>
              <a:t>    （二）演讲的意义</a:t>
            </a:r>
            <a:endParaRPr lang="zh-CN" altLang="en-US" sz="3000" b="1" dirty="0">
              <a:solidFill>
                <a:srgbClr val="000000"/>
              </a:solidFill>
              <a:latin typeface="Times New Roman" panose="02020603050405020304" pitchFamily="18" charset="0"/>
              <a:ea typeface="隶书" panose="02010509060101010101" pitchFamily="49" charset="-122"/>
            </a:endParaRPr>
          </a:p>
          <a:p>
            <a:pPr algn="l">
              <a:lnSpc>
                <a:spcPct val="120000"/>
              </a:lnSpc>
            </a:pPr>
            <a:r>
              <a:rPr lang="zh-CN" altLang="en-US" sz="3000" b="1" dirty="0">
                <a:solidFill>
                  <a:srgbClr val="000000"/>
                </a:solidFill>
                <a:latin typeface="Times New Roman" panose="02020603050405020304" pitchFamily="18" charset="0"/>
                <a:ea typeface="隶书" panose="02010509060101010101" pitchFamily="49" charset="-122"/>
              </a:rPr>
              <a:t>      1.宣传鼓动</a:t>
            </a:r>
            <a:endParaRPr lang="zh-CN" altLang="en-US" sz="3000" b="1" dirty="0">
              <a:solidFill>
                <a:srgbClr val="000000"/>
              </a:solidFill>
              <a:latin typeface="Times New Roman" panose="02020603050405020304" pitchFamily="18" charset="0"/>
              <a:ea typeface="隶书" panose="02010509060101010101" pitchFamily="49" charset="-122"/>
            </a:endParaRPr>
          </a:p>
          <a:p>
            <a:pPr algn="l">
              <a:lnSpc>
                <a:spcPct val="120000"/>
              </a:lnSpc>
            </a:pPr>
            <a:r>
              <a:rPr lang="zh-CN" altLang="en-US" sz="3000" b="1" dirty="0">
                <a:solidFill>
                  <a:srgbClr val="000000"/>
                </a:solidFill>
                <a:latin typeface="Times New Roman" panose="02020603050405020304" pitchFamily="18" charset="0"/>
                <a:ea typeface="隶书" panose="02010509060101010101" pitchFamily="49" charset="-122"/>
              </a:rPr>
              <a:t>      2.传授知识</a:t>
            </a:r>
            <a:endParaRPr lang="zh-CN" altLang="en-US" sz="3000" b="1" dirty="0">
              <a:solidFill>
                <a:srgbClr val="000000"/>
              </a:solidFill>
              <a:latin typeface="Times New Roman" panose="02020603050405020304" pitchFamily="18" charset="0"/>
              <a:ea typeface="隶书" panose="02010509060101010101" pitchFamily="49" charset="-122"/>
            </a:endParaRPr>
          </a:p>
          <a:p>
            <a:pPr algn="l">
              <a:lnSpc>
                <a:spcPct val="120000"/>
              </a:lnSpc>
            </a:pPr>
            <a:r>
              <a:rPr lang="zh-CN" altLang="en-US" sz="3000" b="1" dirty="0">
                <a:solidFill>
                  <a:srgbClr val="000000"/>
                </a:solidFill>
                <a:latin typeface="Times New Roman" panose="02020603050405020304" pitchFamily="18" charset="0"/>
                <a:ea typeface="隶书" panose="02010509060101010101" pitchFamily="49" charset="-122"/>
              </a:rPr>
              <a:t>      3.经营管理</a:t>
            </a:r>
            <a:endParaRPr lang="zh-CN" altLang="en-US" sz="3000" b="1" dirty="0">
              <a:solidFill>
                <a:srgbClr val="000000"/>
              </a:solidFill>
              <a:latin typeface="Times New Roman" panose="02020603050405020304" pitchFamily="18" charset="0"/>
              <a:ea typeface="隶书" panose="02010509060101010101" pitchFamily="49" charset="-122"/>
            </a:endParaRPr>
          </a:p>
          <a:p>
            <a:pPr algn="l">
              <a:lnSpc>
                <a:spcPct val="120000"/>
              </a:lnSpc>
            </a:pPr>
            <a:r>
              <a:rPr lang="zh-CN" altLang="en-US" sz="3000" b="1" dirty="0">
                <a:solidFill>
                  <a:srgbClr val="000000"/>
                </a:solidFill>
                <a:latin typeface="Times New Roman" panose="02020603050405020304" pitchFamily="18" charset="0"/>
                <a:ea typeface="隶书" panose="02010509060101010101" pitchFamily="49" charset="-122"/>
              </a:rPr>
              <a:t>      4.社会交际</a:t>
            </a:r>
            <a:endParaRPr lang="zh-CN" altLang="en-US" sz="3000" b="1" dirty="0">
              <a:solidFill>
                <a:srgbClr val="000000"/>
              </a:solidFill>
              <a:latin typeface="Times New Roman" panose="02020603050405020304" pitchFamily="18" charset="0"/>
              <a:ea typeface="隶书" panose="02010509060101010101" pitchFamily="49" charset="-122"/>
            </a:endParaRPr>
          </a:p>
          <a:p>
            <a:pPr algn="l">
              <a:lnSpc>
                <a:spcPct val="140000"/>
              </a:lnSpc>
            </a:pPr>
            <a:r>
              <a:rPr lang="zh-CN" altLang="en-US" sz="2900" b="1" dirty="0">
                <a:solidFill>
                  <a:srgbClr val="000000"/>
                </a:solidFill>
                <a:ea typeface="隶书" panose="02010509060101010101" pitchFamily="49" charset="-122"/>
                <a:sym typeface="+mn-ea"/>
              </a:rPr>
              <a:t>    </a:t>
            </a:r>
            <a:r>
              <a:rPr lang="zh-CN" altLang="en-US" sz="2900" b="1" dirty="0">
                <a:solidFill>
                  <a:srgbClr val="000000"/>
                </a:solidFill>
                <a:latin typeface="隶书" panose="02010509060101010101" pitchFamily="49" charset="-122"/>
                <a:ea typeface="隶书" panose="02010509060101010101" pitchFamily="49" charset="-122"/>
              </a:rPr>
              <a:t>  </a:t>
            </a:r>
            <a:endParaRPr lang="zh-CN" altLang="en-US" sz="2900" b="1" dirty="0">
              <a:solidFill>
                <a:srgbClr val="000000"/>
              </a:solidFill>
              <a:latin typeface="隶书" panose="02010509060101010101" pitchFamily="49" charset="-122"/>
              <a:ea typeface="隶书" panose="02010509060101010101" pitchFamily="49"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文本框 27649"/>
          <p:cNvSpPr txBox="1"/>
          <p:nvPr/>
        </p:nvSpPr>
        <p:spPr>
          <a:xfrm>
            <a:off x="656590" y="532448"/>
            <a:ext cx="8135938" cy="6486525"/>
          </a:xfrm>
          <a:prstGeom prst="rect">
            <a:avLst/>
          </a:prstGeom>
          <a:noFill/>
          <a:ln w="9525">
            <a:noFill/>
          </a:ln>
        </p:spPr>
        <p:txBody>
          <a:bodyPr>
            <a:spAutoFit/>
          </a:bodyPr>
          <a:p>
            <a:pPr>
              <a:lnSpc>
                <a:spcPct val="80000"/>
              </a:lnSpc>
              <a:spcBef>
                <a:spcPct val="50000"/>
              </a:spcBef>
            </a:pPr>
            <a:r>
              <a:rPr lang="zh-CN" altLang="en-US" sz="2900" b="1" dirty="0">
                <a:solidFill>
                  <a:srgbClr val="000000"/>
                </a:solidFill>
                <a:ea typeface="隶书" panose="02010509060101010101" pitchFamily="49" charset="-122"/>
                <a:sym typeface="+mn-ea"/>
              </a:rPr>
              <a:t>    </a:t>
            </a:r>
            <a:r>
              <a:rPr lang="zh-CN" altLang="en-US" sz="3000" b="1" dirty="0">
                <a:solidFill>
                  <a:srgbClr val="070605"/>
                </a:solidFill>
                <a:ea typeface="隶书" panose="02010509060101010101" pitchFamily="49" charset="-122"/>
                <a:sym typeface="+mn-ea"/>
              </a:rPr>
              <a:t>（三）演讲稿</a:t>
            </a:r>
            <a:endParaRPr lang="zh-CN" altLang="en-US" sz="3000" b="1" dirty="0">
              <a:solidFill>
                <a:srgbClr val="070605"/>
              </a:solidFill>
              <a:ea typeface="隶书" panose="02010509060101010101" pitchFamily="49" charset="-122"/>
              <a:sym typeface="+mn-ea"/>
            </a:endParaRPr>
          </a:p>
          <a:p>
            <a:pPr>
              <a:lnSpc>
                <a:spcPct val="80000"/>
              </a:lnSpc>
              <a:spcBef>
                <a:spcPct val="50000"/>
              </a:spcBef>
            </a:pPr>
            <a:r>
              <a:rPr lang="zh-CN" altLang="en-US" sz="3000" b="1" dirty="0">
                <a:solidFill>
                  <a:srgbClr val="070605"/>
                </a:solidFill>
                <a:ea typeface="隶书" panose="02010509060101010101" pitchFamily="49" charset="-122"/>
                <a:sym typeface="+mn-ea"/>
              </a:rPr>
              <a:t>    （一）演讲开场白—虎头</a:t>
            </a:r>
            <a:endParaRPr lang="zh-CN" altLang="en-US" sz="3000" b="1" dirty="0">
              <a:solidFill>
                <a:srgbClr val="070605"/>
              </a:solidFill>
              <a:ea typeface="隶书" panose="02010509060101010101" pitchFamily="49" charset="-122"/>
              <a:sym typeface="+mn-ea"/>
            </a:endParaRPr>
          </a:p>
          <a:p>
            <a:pPr>
              <a:lnSpc>
                <a:spcPct val="80000"/>
              </a:lnSpc>
              <a:spcBef>
                <a:spcPct val="50000"/>
              </a:spcBef>
            </a:pPr>
            <a:r>
              <a:rPr lang="zh-CN" altLang="en-US" sz="3000" b="1" dirty="0">
                <a:solidFill>
                  <a:srgbClr val="070605"/>
                </a:solidFill>
                <a:ea typeface="隶书" panose="02010509060101010101" pitchFamily="49" charset="-122"/>
                <a:sym typeface="+mn-ea"/>
              </a:rPr>
              <a:t>      1.提问式开场白</a:t>
            </a:r>
            <a:endParaRPr lang="zh-CN" altLang="en-US" sz="3000" b="1" dirty="0">
              <a:solidFill>
                <a:srgbClr val="070605"/>
              </a:solidFill>
              <a:ea typeface="隶书" panose="02010509060101010101" pitchFamily="49" charset="-122"/>
              <a:sym typeface="+mn-ea"/>
            </a:endParaRPr>
          </a:p>
          <a:p>
            <a:pPr>
              <a:lnSpc>
                <a:spcPct val="80000"/>
              </a:lnSpc>
              <a:spcBef>
                <a:spcPct val="50000"/>
              </a:spcBef>
            </a:pPr>
            <a:r>
              <a:rPr lang="zh-CN" altLang="en-US" sz="3000" b="1" dirty="0">
                <a:solidFill>
                  <a:srgbClr val="070605"/>
                </a:solidFill>
                <a:ea typeface="隶书" panose="02010509060101010101" pitchFamily="49" charset="-122"/>
                <a:sym typeface="+mn-ea"/>
              </a:rPr>
              <a:t>      2.悬念式开场白</a:t>
            </a:r>
            <a:endParaRPr lang="zh-CN" altLang="en-US" sz="3000" b="1" dirty="0">
              <a:solidFill>
                <a:srgbClr val="070605"/>
              </a:solidFill>
              <a:ea typeface="隶书" panose="02010509060101010101" pitchFamily="49" charset="-122"/>
              <a:sym typeface="+mn-ea"/>
            </a:endParaRPr>
          </a:p>
          <a:p>
            <a:pPr>
              <a:lnSpc>
                <a:spcPct val="80000"/>
              </a:lnSpc>
              <a:spcBef>
                <a:spcPct val="50000"/>
              </a:spcBef>
            </a:pPr>
            <a:r>
              <a:rPr lang="zh-CN" altLang="en-US" sz="3000" b="1" dirty="0">
                <a:solidFill>
                  <a:srgbClr val="070605"/>
                </a:solidFill>
                <a:ea typeface="隶书" panose="02010509060101010101" pitchFamily="49" charset="-122"/>
                <a:sym typeface="+mn-ea"/>
              </a:rPr>
              <a:t>      3.道具式开场白</a:t>
            </a:r>
            <a:endParaRPr lang="zh-CN" altLang="en-US" sz="3000" b="1" dirty="0">
              <a:solidFill>
                <a:srgbClr val="070605"/>
              </a:solidFill>
              <a:ea typeface="隶书" panose="02010509060101010101" pitchFamily="49" charset="-122"/>
              <a:sym typeface="+mn-ea"/>
            </a:endParaRPr>
          </a:p>
          <a:p>
            <a:pPr>
              <a:lnSpc>
                <a:spcPct val="80000"/>
              </a:lnSpc>
              <a:spcBef>
                <a:spcPct val="50000"/>
              </a:spcBef>
            </a:pPr>
            <a:r>
              <a:rPr lang="zh-CN" altLang="en-US" sz="3000" b="1" dirty="0">
                <a:solidFill>
                  <a:srgbClr val="070605"/>
                </a:solidFill>
                <a:ea typeface="隶书" panose="02010509060101010101" pitchFamily="49" charset="-122"/>
                <a:sym typeface="+mn-ea"/>
              </a:rPr>
              <a:t>      4.新闻式开场白</a:t>
            </a:r>
            <a:endParaRPr lang="zh-CN" altLang="en-US" sz="3000" b="1" dirty="0">
              <a:solidFill>
                <a:srgbClr val="070605"/>
              </a:solidFill>
              <a:ea typeface="隶书" panose="02010509060101010101" pitchFamily="49" charset="-122"/>
              <a:sym typeface="+mn-ea"/>
            </a:endParaRPr>
          </a:p>
          <a:p>
            <a:pPr>
              <a:lnSpc>
                <a:spcPct val="80000"/>
              </a:lnSpc>
              <a:spcBef>
                <a:spcPct val="50000"/>
              </a:spcBef>
            </a:pPr>
            <a:r>
              <a:rPr lang="zh-CN" altLang="en-US" sz="3000" b="1" dirty="0">
                <a:solidFill>
                  <a:srgbClr val="070605"/>
                </a:solidFill>
                <a:ea typeface="隶书" panose="02010509060101010101" pitchFamily="49" charset="-122"/>
                <a:sym typeface="+mn-ea"/>
              </a:rPr>
              <a:t>      5.引用式开场白</a:t>
            </a:r>
            <a:endParaRPr lang="zh-CN" altLang="en-US" sz="3000" b="1" dirty="0">
              <a:solidFill>
                <a:srgbClr val="070605"/>
              </a:solidFill>
              <a:ea typeface="隶书" panose="02010509060101010101" pitchFamily="49" charset="-122"/>
              <a:sym typeface="+mn-ea"/>
            </a:endParaRPr>
          </a:p>
          <a:p>
            <a:pPr>
              <a:lnSpc>
                <a:spcPct val="80000"/>
              </a:lnSpc>
              <a:spcBef>
                <a:spcPct val="50000"/>
              </a:spcBef>
            </a:pPr>
            <a:r>
              <a:rPr lang="zh-CN" altLang="en-US" sz="3000" b="1" dirty="0">
                <a:solidFill>
                  <a:srgbClr val="070605"/>
                </a:solidFill>
                <a:ea typeface="隶书" panose="02010509060101010101" pitchFamily="49" charset="-122"/>
                <a:sym typeface="+mn-ea"/>
              </a:rPr>
              <a:t>      6.渲染式开场白</a:t>
            </a:r>
            <a:endParaRPr lang="zh-CN" altLang="en-US" sz="3000" b="1" dirty="0">
              <a:solidFill>
                <a:srgbClr val="070605"/>
              </a:solidFill>
              <a:ea typeface="隶书" panose="02010509060101010101" pitchFamily="49" charset="-122"/>
              <a:sym typeface="+mn-ea"/>
            </a:endParaRPr>
          </a:p>
          <a:p>
            <a:pPr>
              <a:lnSpc>
                <a:spcPct val="80000"/>
              </a:lnSpc>
              <a:spcBef>
                <a:spcPct val="50000"/>
              </a:spcBef>
            </a:pPr>
            <a:r>
              <a:rPr lang="zh-CN" altLang="en-US" sz="3000" b="1" dirty="0">
                <a:solidFill>
                  <a:srgbClr val="070605"/>
                </a:solidFill>
                <a:ea typeface="隶书" panose="02010509060101010101" pitchFamily="49" charset="-122"/>
                <a:sym typeface="+mn-ea"/>
              </a:rPr>
              <a:t>      7.套近乎式开场白</a:t>
            </a:r>
            <a:endParaRPr lang="zh-CN" altLang="en-US" sz="3000" b="1" dirty="0">
              <a:solidFill>
                <a:srgbClr val="070605"/>
              </a:solidFill>
              <a:ea typeface="隶书" panose="02010509060101010101" pitchFamily="49" charset="-122"/>
              <a:sym typeface="+mn-ea"/>
            </a:endParaRPr>
          </a:p>
          <a:p>
            <a:pPr>
              <a:lnSpc>
                <a:spcPct val="80000"/>
              </a:lnSpc>
              <a:spcBef>
                <a:spcPct val="50000"/>
              </a:spcBef>
            </a:pPr>
            <a:r>
              <a:rPr lang="zh-CN" altLang="en-US" sz="3000" b="1" dirty="0">
                <a:solidFill>
                  <a:srgbClr val="070605"/>
                </a:solidFill>
                <a:ea typeface="隶书" panose="02010509060101010101" pitchFamily="49" charset="-122"/>
                <a:sym typeface="+mn-ea"/>
              </a:rPr>
              <a:t>      8.幽默式开场白</a:t>
            </a:r>
            <a:endParaRPr lang="zh-CN" altLang="en-US" sz="3000" b="1" dirty="0">
              <a:solidFill>
                <a:srgbClr val="070605"/>
              </a:solidFill>
              <a:ea typeface="隶书" panose="02010509060101010101" pitchFamily="49" charset="-122"/>
              <a:sym typeface="+mn-ea"/>
            </a:endParaRPr>
          </a:p>
          <a:p>
            <a:pPr algn="l">
              <a:lnSpc>
                <a:spcPct val="140000"/>
              </a:lnSpc>
            </a:pPr>
            <a:r>
              <a:rPr lang="zh-CN" altLang="en-US" sz="2900" b="1" dirty="0">
                <a:solidFill>
                  <a:srgbClr val="000000"/>
                </a:solidFill>
                <a:ea typeface="隶书" panose="02010509060101010101" pitchFamily="49" charset="-122"/>
                <a:sym typeface="+mn-ea"/>
              </a:rPr>
              <a:t>    </a:t>
            </a:r>
            <a:r>
              <a:rPr lang="zh-CN" altLang="en-US" sz="2900" b="1" dirty="0">
                <a:solidFill>
                  <a:srgbClr val="000000"/>
                </a:solidFill>
                <a:latin typeface="隶书" panose="02010509060101010101" pitchFamily="49" charset="-122"/>
                <a:ea typeface="隶书" panose="02010509060101010101" pitchFamily="49" charset="-122"/>
              </a:rPr>
              <a:t>  </a:t>
            </a:r>
            <a:endParaRPr lang="zh-CN" altLang="en-US" sz="2900" b="1" dirty="0">
              <a:solidFill>
                <a:srgbClr val="000000"/>
              </a:solidFill>
              <a:latin typeface="隶书" panose="02010509060101010101" pitchFamily="49" charset="-122"/>
              <a:ea typeface="隶书" panose="02010509060101010101" pitchFamily="49"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文本框 27649"/>
          <p:cNvSpPr txBox="1"/>
          <p:nvPr/>
        </p:nvSpPr>
        <p:spPr>
          <a:xfrm>
            <a:off x="491490" y="621030"/>
            <a:ext cx="8400415" cy="6024880"/>
          </a:xfrm>
          <a:prstGeom prst="rect">
            <a:avLst/>
          </a:prstGeom>
          <a:noFill/>
          <a:ln w="9525">
            <a:noFill/>
          </a:ln>
        </p:spPr>
        <p:txBody>
          <a:bodyPr wrap="square">
            <a:spAutoFit/>
          </a:bodyPr>
          <a:p>
            <a:pPr>
              <a:lnSpc>
                <a:spcPct val="120000"/>
              </a:lnSpc>
              <a:spcBef>
                <a:spcPct val="50000"/>
              </a:spcBef>
            </a:pPr>
            <a:r>
              <a:rPr lang="zh-CN" altLang="en-US" sz="2900" b="1" dirty="0">
                <a:solidFill>
                  <a:srgbClr val="000000"/>
                </a:solidFill>
                <a:ea typeface="隶书" panose="02010509060101010101" pitchFamily="49" charset="-122"/>
                <a:sym typeface="+mn-ea"/>
              </a:rPr>
              <a:t>    </a:t>
            </a:r>
            <a:r>
              <a:rPr lang="zh-CN" altLang="en-US" sz="2900" b="1" dirty="0">
                <a:solidFill>
                  <a:srgbClr val="FF3300"/>
                </a:solidFill>
                <a:ea typeface="隶书" panose="02010509060101010101" pitchFamily="49" charset="-122"/>
                <a:sym typeface="+mn-ea"/>
              </a:rPr>
              <a:t> </a:t>
            </a:r>
            <a:r>
              <a:rPr lang="zh-CN" altLang="en-US" sz="3000" b="1" dirty="0">
                <a:solidFill>
                  <a:srgbClr val="000000"/>
                </a:solidFill>
                <a:ea typeface="隶书" panose="02010509060101010101" pitchFamily="49" charset="-122"/>
                <a:sym typeface="+mn-ea"/>
              </a:rPr>
              <a:t>（1）作为一种清场的工具，维护演讲者的演讲环境而使用</a:t>
            </a:r>
            <a:endParaRPr lang="zh-CN" altLang="en-US" sz="3000" b="1" dirty="0">
              <a:solidFill>
                <a:srgbClr val="000000"/>
              </a:solidFill>
              <a:ea typeface="隶书" panose="02010509060101010101" pitchFamily="49" charset="-122"/>
              <a:sym typeface="+mn-ea"/>
            </a:endParaRPr>
          </a:p>
          <a:p>
            <a:pPr>
              <a:lnSpc>
                <a:spcPct val="80000"/>
              </a:lnSpc>
              <a:spcBef>
                <a:spcPct val="50000"/>
              </a:spcBef>
            </a:pPr>
            <a:r>
              <a:rPr lang="zh-CN" altLang="en-US" sz="3000" b="1" dirty="0">
                <a:solidFill>
                  <a:srgbClr val="000000"/>
                </a:solidFill>
                <a:ea typeface="隶书" panose="02010509060101010101" pitchFamily="49" charset="-122"/>
                <a:sym typeface="+mn-ea"/>
              </a:rPr>
              <a:t>     （2）幽默的内容与演讲的内容密切相关</a:t>
            </a:r>
            <a:endParaRPr lang="zh-CN" altLang="en-US" sz="3000" b="1" dirty="0">
              <a:solidFill>
                <a:srgbClr val="000000"/>
              </a:solidFill>
              <a:ea typeface="隶书" panose="02010509060101010101" pitchFamily="49" charset="-122"/>
              <a:sym typeface="+mn-ea"/>
            </a:endParaRPr>
          </a:p>
          <a:p>
            <a:pPr>
              <a:lnSpc>
                <a:spcPct val="80000"/>
              </a:lnSpc>
              <a:spcBef>
                <a:spcPct val="50000"/>
              </a:spcBef>
            </a:pPr>
            <a:r>
              <a:rPr lang="zh-CN" altLang="en-US" sz="3000" b="1" dirty="0">
                <a:solidFill>
                  <a:srgbClr val="000000"/>
                </a:solidFill>
                <a:ea typeface="隶书" panose="02010509060101010101" pitchFamily="49" charset="-122"/>
                <a:sym typeface="+mn-ea"/>
              </a:rPr>
              <a:t>       9.开场白注意事项</a:t>
            </a:r>
            <a:endParaRPr lang="zh-CN" altLang="en-US" sz="3000" b="1" dirty="0">
              <a:solidFill>
                <a:srgbClr val="000000"/>
              </a:solidFill>
              <a:ea typeface="隶书" panose="02010509060101010101" pitchFamily="49" charset="-122"/>
              <a:sym typeface="+mn-ea"/>
            </a:endParaRPr>
          </a:p>
          <a:p>
            <a:pPr>
              <a:lnSpc>
                <a:spcPct val="80000"/>
              </a:lnSpc>
              <a:spcBef>
                <a:spcPct val="50000"/>
              </a:spcBef>
            </a:pPr>
            <a:r>
              <a:rPr lang="zh-CN" altLang="en-US" sz="3000" b="1" dirty="0">
                <a:solidFill>
                  <a:srgbClr val="000000"/>
                </a:solidFill>
                <a:ea typeface="隶书" panose="02010509060101010101" pitchFamily="49" charset="-122"/>
                <a:sym typeface="+mn-ea"/>
              </a:rPr>
              <a:t>     （1）力求形式新板、别致、巧趣</a:t>
            </a:r>
            <a:endParaRPr lang="zh-CN" altLang="en-US" sz="3000" b="1" dirty="0">
              <a:solidFill>
                <a:srgbClr val="000000"/>
              </a:solidFill>
              <a:ea typeface="隶书" panose="02010509060101010101" pitchFamily="49" charset="-122"/>
              <a:sym typeface="+mn-ea"/>
            </a:endParaRPr>
          </a:p>
          <a:p>
            <a:pPr>
              <a:lnSpc>
                <a:spcPct val="80000"/>
              </a:lnSpc>
              <a:spcBef>
                <a:spcPct val="50000"/>
              </a:spcBef>
            </a:pPr>
            <a:r>
              <a:rPr lang="zh-CN" altLang="en-US" sz="3000" b="1" dirty="0">
                <a:solidFill>
                  <a:srgbClr val="000000"/>
                </a:solidFill>
                <a:ea typeface="隶书" panose="02010509060101010101" pitchFamily="49" charset="-122"/>
                <a:sym typeface="+mn-ea"/>
              </a:rPr>
              <a:t>     （2）出其不意，出奇制胜</a:t>
            </a:r>
            <a:endParaRPr lang="zh-CN" altLang="en-US" sz="3000" b="1" dirty="0">
              <a:solidFill>
                <a:srgbClr val="000000"/>
              </a:solidFill>
              <a:ea typeface="隶书" panose="02010509060101010101" pitchFamily="49" charset="-122"/>
              <a:sym typeface="+mn-ea"/>
            </a:endParaRPr>
          </a:p>
          <a:p>
            <a:pPr>
              <a:lnSpc>
                <a:spcPct val="80000"/>
              </a:lnSpc>
              <a:spcBef>
                <a:spcPct val="50000"/>
              </a:spcBef>
            </a:pPr>
            <a:r>
              <a:rPr lang="zh-CN" altLang="en-US" sz="3000" b="1" dirty="0">
                <a:solidFill>
                  <a:srgbClr val="000000"/>
                </a:solidFill>
                <a:ea typeface="隶书" panose="02010509060101010101" pitchFamily="49" charset="-122"/>
                <a:sym typeface="+mn-ea"/>
              </a:rPr>
              <a:t>     （3）要有意境，要有内涵</a:t>
            </a:r>
            <a:endParaRPr lang="zh-CN" altLang="en-US" sz="3000" b="1" dirty="0">
              <a:solidFill>
                <a:srgbClr val="000000"/>
              </a:solidFill>
              <a:ea typeface="隶书" panose="02010509060101010101" pitchFamily="49" charset="-122"/>
              <a:sym typeface="+mn-ea"/>
            </a:endParaRPr>
          </a:p>
          <a:p>
            <a:pPr>
              <a:lnSpc>
                <a:spcPct val="80000"/>
              </a:lnSpc>
              <a:spcBef>
                <a:spcPct val="50000"/>
              </a:spcBef>
            </a:pPr>
            <a:r>
              <a:rPr lang="zh-CN" altLang="en-US" sz="3000" b="1" dirty="0">
                <a:solidFill>
                  <a:srgbClr val="000000"/>
                </a:solidFill>
                <a:ea typeface="隶书" panose="02010509060101010101" pitchFamily="49" charset="-122"/>
                <a:sym typeface="+mn-ea"/>
              </a:rPr>
              <a:t>     （4）要有声势，起调要高</a:t>
            </a:r>
            <a:endParaRPr lang="zh-CN" altLang="en-US" sz="3000" b="1" dirty="0">
              <a:solidFill>
                <a:srgbClr val="000000"/>
              </a:solidFill>
              <a:ea typeface="隶书" panose="02010509060101010101" pitchFamily="49" charset="-122"/>
              <a:sym typeface="+mn-ea"/>
            </a:endParaRPr>
          </a:p>
          <a:p>
            <a:pPr>
              <a:lnSpc>
                <a:spcPct val="80000"/>
              </a:lnSpc>
              <a:spcBef>
                <a:spcPct val="50000"/>
              </a:spcBef>
            </a:pPr>
            <a:r>
              <a:rPr lang="zh-CN" altLang="en-US" sz="3000" b="1" dirty="0">
                <a:solidFill>
                  <a:srgbClr val="000000"/>
                </a:solidFill>
                <a:ea typeface="隶书" panose="02010509060101010101" pitchFamily="49" charset="-122"/>
                <a:sym typeface="+mn-ea"/>
              </a:rPr>
              <a:t>     （5）忌讳稀松平常    </a:t>
            </a:r>
            <a:endParaRPr lang="zh-CN" altLang="en-US" sz="3000" b="1" dirty="0">
              <a:solidFill>
                <a:srgbClr val="000000"/>
              </a:solidFill>
              <a:latin typeface="Times New Roman" panose="02020603050405020304" pitchFamily="18" charset="0"/>
              <a:ea typeface="隶书" panose="02010509060101010101" pitchFamily="49" charset="-122"/>
            </a:endParaRPr>
          </a:p>
          <a:p>
            <a:pPr algn="l">
              <a:lnSpc>
                <a:spcPct val="140000"/>
              </a:lnSpc>
            </a:pPr>
            <a:r>
              <a:rPr lang="zh-CN" altLang="en-US" sz="2900" b="1" dirty="0">
                <a:solidFill>
                  <a:srgbClr val="000000"/>
                </a:solidFill>
                <a:ea typeface="隶书" panose="02010509060101010101" pitchFamily="49" charset="-122"/>
                <a:sym typeface="+mn-ea"/>
              </a:rPr>
              <a:t>    </a:t>
            </a:r>
            <a:r>
              <a:rPr lang="zh-CN" altLang="en-US" sz="2900" b="1" dirty="0">
                <a:solidFill>
                  <a:srgbClr val="000000"/>
                </a:solidFill>
                <a:latin typeface="隶书" panose="02010509060101010101" pitchFamily="49" charset="-122"/>
                <a:ea typeface="隶书" panose="02010509060101010101" pitchFamily="49" charset="-122"/>
              </a:rPr>
              <a:t>  </a:t>
            </a:r>
            <a:endParaRPr lang="zh-CN" altLang="en-US" sz="2900" b="1" dirty="0">
              <a:solidFill>
                <a:srgbClr val="000000"/>
              </a:solidFill>
              <a:latin typeface="隶书" panose="02010509060101010101" pitchFamily="49" charset="-122"/>
              <a:ea typeface="隶书" panose="02010509060101010101" pitchFamily="49"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6855" name="文本框 206854"/>
          <p:cNvSpPr txBox="1"/>
          <p:nvPr/>
        </p:nvSpPr>
        <p:spPr>
          <a:xfrm>
            <a:off x="733743" y="710565"/>
            <a:ext cx="8135937" cy="4799965"/>
          </a:xfrm>
          <a:prstGeom prst="rect">
            <a:avLst/>
          </a:prstGeom>
          <a:noFill/>
          <a:ln w="9525">
            <a:noFill/>
          </a:ln>
        </p:spPr>
        <p:txBody>
          <a:bodyPr>
            <a:spAutoFit/>
          </a:bodyPr>
          <a:p>
            <a:pPr algn="l">
              <a:lnSpc>
                <a:spcPct val="150000"/>
              </a:lnSpc>
            </a:pPr>
            <a:r>
              <a:rPr lang="zh-CN" altLang="en-US" sz="2800" b="1" dirty="0">
                <a:solidFill>
                  <a:srgbClr val="000000"/>
                </a:solidFill>
                <a:ea typeface="隶书" panose="02010509060101010101" pitchFamily="49" charset="-122"/>
                <a:sym typeface="+mn-ea"/>
              </a:rPr>
              <a:t>  </a:t>
            </a:r>
            <a:r>
              <a:rPr lang="zh-CN" altLang="en-US" sz="2800" b="1" dirty="0">
                <a:solidFill>
                  <a:srgbClr val="FF0000"/>
                </a:solidFill>
                <a:ea typeface="隶书" panose="02010509060101010101" pitchFamily="49" charset="-122"/>
                <a:sym typeface="+mn-ea"/>
              </a:rPr>
              <a:t> </a:t>
            </a:r>
            <a:r>
              <a:rPr lang="zh-CN" altLang="en-US" sz="3400" b="1" dirty="0">
                <a:solidFill>
                  <a:srgbClr val="000000"/>
                </a:solidFill>
                <a:ea typeface="隶书" panose="02010509060101010101" pitchFamily="49" charset="-122"/>
                <a:sym typeface="+mn-ea"/>
              </a:rPr>
              <a:t>（二）演讲结尾—豹尾</a:t>
            </a:r>
            <a:endParaRPr lang="zh-CN" altLang="en-US" sz="3400" b="1" dirty="0">
              <a:solidFill>
                <a:srgbClr val="000000"/>
              </a:solidFill>
              <a:ea typeface="隶书" panose="02010509060101010101" pitchFamily="49" charset="-122"/>
              <a:sym typeface="+mn-ea"/>
            </a:endParaRPr>
          </a:p>
          <a:p>
            <a:pPr algn="l">
              <a:lnSpc>
                <a:spcPct val="150000"/>
              </a:lnSpc>
            </a:pPr>
            <a:r>
              <a:rPr lang="zh-CN" altLang="en-US" sz="3400" b="1" dirty="0">
                <a:solidFill>
                  <a:srgbClr val="000000"/>
                </a:solidFill>
                <a:latin typeface="Times New Roman" panose="02020603050405020304" pitchFamily="18" charset="0"/>
                <a:ea typeface="隶书" panose="02010509060101010101" pitchFamily="49" charset="-122"/>
              </a:rPr>
              <a:t>    1.总结式结尾</a:t>
            </a:r>
            <a:endParaRPr lang="zh-CN" altLang="en-US" sz="3400" b="1" dirty="0">
              <a:solidFill>
                <a:srgbClr val="000000"/>
              </a:solidFill>
              <a:latin typeface="Times New Roman" panose="02020603050405020304" pitchFamily="18" charset="0"/>
              <a:ea typeface="隶书" panose="02010509060101010101" pitchFamily="49" charset="-122"/>
            </a:endParaRPr>
          </a:p>
          <a:p>
            <a:pPr algn="l">
              <a:lnSpc>
                <a:spcPct val="150000"/>
              </a:lnSpc>
            </a:pPr>
            <a:r>
              <a:rPr lang="zh-CN" altLang="en-US" sz="3400" b="1" dirty="0">
                <a:solidFill>
                  <a:srgbClr val="000000"/>
                </a:solidFill>
                <a:latin typeface="Times New Roman" panose="02020603050405020304" pitchFamily="18" charset="0"/>
                <a:ea typeface="隶书" panose="02010509060101010101" pitchFamily="49" charset="-122"/>
              </a:rPr>
              <a:t>    2.呼喊式结尾</a:t>
            </a:r>
            <a:endParaRPr lang="zh-CN" altLang="en-US" sz="3400" b="1" dirty="0">
              <a:solidFill>
                <a:srgbClr val="000000"/>
              </a:solidFill>
              <a:latin typeface="Times New Roman" panose="02020603050405020304" pitchFamily="18" charset="0"/>
              <a:ea typeface="隶书" panose="02010509060101010101" pitchFamily="49" charset="-122"/>
            </a:endParaRPr>
          </a:p>
          <a:p>
            <a:pPr algn="l">
              <a:lnSpc>
                <a:spcPct val="150000"/>
              </a:lnSpc>
            </a:pPr>
            <a:r>
              <a:rPr lang="zh-CN" altLang="en-US" sz="3400" b="1" dirty="0">
                <a:solidFill>
                  <a:srgbClr val="000000"/>
                </a:solidFill>
                <a:latin typeface="Times New Roman" panose="02020603050405020304" pitchFamily="18" charset="0"/>
                <a:ea typeface="隶书" panose="02010509060101010101" pitchFamily="49" charset="-122"/>
              </a:rPr>
              <a:t>    3.哲理式的结尾</a:t>
            </a:r>
            <a:endParaRPr lang="zh-CN" altLang="en-US" sz="3400" b="1" dirty="0">
              <a:solidFill>
                <a:srgbClr val="000000"/>
              </a:solidFill>
              <a:latin typeface="Times New Roman" panose="02020603050405020304" pitchFamily="18" charset="0"/>
              <a:ea typeface="隶书" panose="02010509060101010101" pitchFamily="49" charset="-122"/>
            </a:endParaRPr>
          </a:p>
          <a:p>
            <a:pPr algn="l">
              <a:lnSpc>
                <a:spcPct val="150000"/>
              </a:lnSpc>
            </a:pPr>
            <a:r>
              <a:rPr lang="zh-CN" altLang="en-US" sz="3400" b="1" dirty="0">
                <a:solidFill>
                  <a:srgbClr val="000000"/>
                </a:solidFill>
                <a:latin typeface="Times New Roman" panose="02020603050405020304" pitchFamily="18" charset="0"/>
                <a:ea typeface="隶书" panose="02010509060101010101" pitchFamily="49" charset="-122"/>
              </a:rPr>
              <a:t>    4.引用式结尾</a:t>
            </a:r>
            <a:endParaRPr lang="zh-CN" altLang="en-US" sz="3400" b="1" dirty="0">
              <a:solidFill>
                <a:srgbClr val="000000"/>
              </a:solidFill>
              <a:latin typeface="Times New Roman" panose="02020603050405020304" pitchFamily="18" charset="0"/>
              <a:ea typeface="隶书" panose="02010509060101010101" pitchFamily="49" charset="-122"/>
            </a:endParaRPr>
          </a:p>
          <a:p>
            <a:pPr algn="l">
              <a:lnSpc>
                <a:spcPct val="150000"/>
              </a:lnSpc>
            </a:pPr>
            <a:r>
              <a:rPr lang="zh-CN" altLang="en-US" sz="3400" b="1" dirty="0">
                <a:solidFill>
                  <a:srgbClr val="000000"/>
                </a:solidFill>
                <a:latin typeface="Times New Roman" panose="02020603050405020304" pitchFamily="18" charset="0"/>
                <a:ea typeface="隶书" panose="02010509060101010101" pitchFamily="49" charset="-122"/>
              </a:rPr>
              <a:t>    5.以决心和誓言做结尾</a:t>
            </a:r>
            <a:endParaRPr lang="zh-CN" altLang="en-US" sz="3400" b="1" dirty="0">
              <a:solidFill>
                <a:srgbClr val="000000"/>
              </a:solidFill>
              <a:latin typeface="Times New Roman" panose="02020603050405020304" pitchFamily="18" charset="0"/>
              <a:ea typeface="隶书" panose="020105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06855">
                                            <p:txEl>
                                              <p:charRg st="0" end="28"/>
                                            </p:txEl>
                                          </p:spTgt>
                                        </p:tgtEl>
                                        <p:attrNameLst>
                                          <p:attrName>style.visibility</p:attrName>
                                        </p:attrNameLst>
                                      </p:cBhvr>
                                      <p:to>
                                        <p:strVal val="visible"/>
                                      </p:to>
                                    </p:set>
                                    <p:animEffect transition="in" filter="fade">
                                      <p:cBhvr>
                                        <p:cTn id="7" dur="500"/>
                                        <p:tgtEl>
                                          <p:spTgt spid="206855">
                                            <p:txEl>
                                              <p:charRg st="0" end="28"/>
                                            </p:txEl>
                                          </p:spTgt>
                                        </p:tgtEl>
                                      </p:cBhvr>
                                    </p:animEffect>
                                    <p:anim calcmode="lin" valueType="num">
                                      <p:cBhvr>
                                        <p:cTn id="8" dur="500" fill="hold"/>
                                        <p:tgtEl>
                                          <p:spTgt spid="206855">
                                            <p:txEl>
                                              <p:charRg st="0" end="28"/>
                                            </p:txEl>
                                          </p:spTgt>
                                        </p:tgtEl>
                                        <p:attrNameLst>
                                          <p:attrName>ppt_x</p:attrName>
                                        </p:attrNameLst>
                                      </p:cBhvr>
                                      <p:tavLst>
                                        <p:tav tm="0">
                                          <p:val>
                                            <p:strVal val="#ppt_x"/>
                                          </p:val>
                                        </p:tav>
                                        <p:tav tm="100000">
                                          <p:val>
                                            <p:strVal val="#ppt_x"/>
                                          </p:val>
                                        </p:tav>
                                      </p:tavLst>
                                    </p:anim>
                                    <p:anim calcmode="lin" valueType="num">
                                      <p:cBhvr>
                                        <p:cTn id="9" dur="450" decel="100000" fill="hold"/>
                                        <p:tgtEl>
                                          <p:spTgt spid="206855">
                                            <p:txEl>
                                              <p:charRg st="0" end="28"/>
                                            </p:txEl>
                                          </p:spTgt>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206855">
                                            <p:txEl>
                                              <p:charRg st="0" end="28"/>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06855">
                                            <p:txEl>
                                              <p:charRg st="1" end="1"/>
                                            </p:txEl>
                                          </p:spTgt>
                                        </p:tgtEl>
                                        <p:attrNameLst>
                                          <p:attrName>style.visibility</p:attrName>
                                        </p:attrNameLst>
                                      </p:cBhvr>
                                      <p:to>
                                        <p:strVal val="visible"/>
                                      </p:to>
                                    </p:set>
                                    <p:animEffect transition="in" filter="fade">
                                      <p:cBhvr>
                                        <p:cTn id="15" dur="500"/>
                                        <p:tgtEl>
                                          <p:spTgt spid="206855">
                                            <p:txEl>
                                              <p:charRg st="1" end="1"/>
                                            </p:txEl>
                                          </p:spTgt>
                                        </p:tgtEl>
                                      </p:cBhvr>
                                    </p:animEffect>
                                    <p:anim calcmode="lin" valueType="num">
                                      <p:cBhvr>
                                        <p:cTn id="16" dur="500" fill="hold"/>
                                        <p:tgtEl>
                                          <p:spTgt spid="206855">
                                            <p:txEl>
                                              <p:charRg st="1" end="1"/>
                                            </p:txEl>
                                          </p:spTgt>
                                        </p:tgtEl>
                                        <p:attrNameLst>
                                          <p:attrName>ppt_x</p:attrName>
                                        </p:attrNameLst>
                                      </p:cBhvr>
                                      <p:tavLst>
                                        <p:tav tm="0">
                                          <p:val>
                                            <p:strVal val="#ppt_x"/>
                                          </p:val>
                                        </p:tav>
                                        <p:tav tm="100000">
                                          <p:val>
                                            <p:strVal val="#ppt_x"/>
                                          </p:val>
                                        </p:tav>
                                      </p:tavLst>
                                    </p:anim>
                                    <p:anim calcmode="lin" valueType="num">
                                      <p:cBhvr>
                                        <p:cTn id="17" dur="450" decel="100000" fill="hold"/>
                                        <p:tgtEl>
                                          <p:spTgt spid="206855">
                                            <p:txEl>
                                              <p:charRg st="1" end="1"/>
                                            </p:txEl>
                                          </p:spTgt>
                                        </p:tgtEl>
                                        <p:attrNameLst>
                                          <p:attrName>ppt_y</p:attrName>
                                        </p:attrNameLst>
                                      </p:cBhvr>
                                      <p:tavLst>
                                        <p:tav tm="0">
                                          <p:val>
                                            <p:strVal val="#ppt_y+1"/>
                                          </p:val>
                                        </p:tav>
                                        <p:tav tm="100000">
                                          <p:val>
                                            <p:strVal val="#ppt_y-.03"/>
                                          </p:val>
                                        </p:tav>
                                      </p:tavLst>
                                    </p:anim>
                                    <p:anim calcmode="lin" valueType="num">
                                      <p:cBhvr>
                                        <p:cTn id="18" dur="50" accel="100000" fill="hold">
                                          <p:stCondLst>
                                            <p:cond delay="450"/>
                                          </p:stCondLst>
                                        </p:cTn>
                                        <p:tgtEl>
                                          <p:spTgt spid="206855">
                                            <p:txEl>
                                              <p:char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206855">
                                            <p:txEl>
                                              <p:charRg st="2" end="2"/>
                                            </p:txEl>
                                          </p:spTgt>
                                        </p:tgtEl>
                                        <p:attrNameLst>
                                          <p:attrName>style.visibility</p:attrName>
                                        </p:attrNameLst>
                                      </p:cBhvr>
                                      <p:to>
                                        <p:strVal val="visible"/>
                                      </p:to>
                                    </p:set>
                                    <p:animEffect transition="in" filter="fade">
                                      <p:cBhvr>
                                        <p:cTn id="23" dur="500"/>
                                        <p:tgtEl>
                                          <p:spTgt spid="206855">
                                            <p:txEl>
                                              <p:charRg st="2" end="2"/>
                                            </p:txEl>
                                          </p:spTgt>
                                        </p:tgtEl>
                                      </p:cBhvr>
                                    </p:animEffect>
                                    <p:anim calcmode="lin" valueType="num">
                                      <p:cBhvr>
                                        <p:cTn id="24" dur="500" fill="hold"/>
                                        <p:tgtEl>
                                          <p:spTgt spid="206855">
                                            <p:txEl>
                                              <p:charRg st="2" end="2"/>
                                            </p:txEl>
                                          </p:spTgt>
                                        </p:tgtEl>
                                        <p:attrNameLst>
                                          <p:attrName>ppt_x</p:attrName>
                                        </p:attrNameLst>
                                      </p:cBhvr>
                                      <p:tavLst>
                                        <p:tav tm="0">
                                          <p:val>
                                            <p:strVal val="#ppt_x"/>
                                          </p:val>
                                        </p:tav>
                                        <p:tav tm="100000">
                                          <p:val>
                                            <p:strVal val="#ppt_x"/>
                                          </p:val>
                                        </p:tav>
                                      </p:tavLst>
                                    </p:anim>
                                    <p:anim calcmode="lin" valueType="num">
                                      <p:cBhvr>
                                        <p:cTn id="25" dur="450" decel="100000" fill="hold"/>
                                        <p:tgtEl>
                                          <p:spTgt spid="206855">
                                            <p:txEl>
                                              <p:charRg st="2" end="2"/>
                                            </p:txEl>
                                          </p:spTgt>
                                        </p:tgtEl>
                                        <p:attrNameLst>
                                          <p:attrName>ppt_y</p:attrName>
                                        </p:attrNameLst>
                                      </p:cBhvr>
                                      <p:tavLst>
                                        <p:tav tm="0">
                                          <p:val>
                                            <p:strVal val="#ppt_y+1"/>
                                          </p:val>
                                        </p:tav>
                                        <p:tav tm="100000">
                                          <p:val>
                                            <p:strVal val="#ppt_y-.03"/>
                                          </p:val>
                                        </p:tav>
                                      </p:tavLst>
                                    </p:anim>
                                    <p:anim calcmode="lin" valueType="num">
                                      <p:cBhvr>
                                        <p:cTn id="26" dur="50" accel="100000" fill="hold">
                                          <p:stCondLst>
                                            <p:cond delay="450"/>
                                          </p:stCondLst>
                                        </p:cTn>
                                        <p:tgtEl>
                                          <p:spTgt spid="206855">
                                            <p:txEl>
                                              <p:char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206855">
                                            <p:txEl>
                                              <p:charRg st="3" end="3"/>
                                            </p:txEl>
                                          </p:spTgt>
                                        </p:tgtEl>
                                        <p:attrNameLst>
                                          <p:attrName>style.visibility</p:attrName>
                                        </p:attrNameLst>
                                      </p:cBhvr>
                                      <p:to>
                                        <p:strVal val="visible"/>
                                      </p:to>
                                    </p:set>
                                    <p:animEffect transition="in" filter="fade">
                                      <p:cBhvr>
                                        <p:cTn id="31" dur="500"/>
                                        <p:tgtEl>
                                          <p:spTgt spid="206855">
                                            <p:txEl>
                                              <p:charRg st="3" end="3"/>
                                            </p:txEl>
                                          </p:spTgt>
                                        </p:tgtEl>
                                      </p:cBhvr>
                                    </p:animEffect>
                                    <p:anim calcmode="lin" valueType="num">
                                      <p:cBhvr>
                                        <p:cTn id="32" dur="500" fill="hold"/>
                                        <p:tgtEl>
                                          <p:spTgt spid="206855">
                                            <p:txEl>
                                              <p:charRg st="3" end="3"/>
                                            </p:txEl>
                                          </p:spTgt>
                                        </p:tgtEl>
                                        <p:attrNameLst>
                                          <p:attrName>ppt_x</p:attrName>
                                        </p:attrNameLst>
                                      </p:cBhvr>
                                      <p:tavLst>
                                        <p:tav tm="0">
                                          <p:val>
                                            <p:strVal val="#ppt_x"/>
                                          </p:val>
                                        </p:tav>
                                        <p:tav tm="100000">
                                          <p:val>
                                            <p:strVal val="#ppt_x"/>
                                          </p:val>
                                        </p:tav>
                                      </p:tavLst>
                                    </p:anim>
                                    <p:anim calcmode="lin" valueType="num">
                                      <p:cBhvr>
                                        <p:cTn id="33" dur="450" decel="100000" fill="hold"/>
                                        <p:tgtEl>
                                          <p:spTgt spid="206855">
                                            <p:txEl>
                                              <p:charRg st="3" end="3"/>
                                            </p:txEl>
                                          </p:spTgt>
                                        </p:tgtEl>
                                        <p:attrNameLst>
                                          <p:attrName>ppt_y</p:attrName>
                                        </p:attrNameLst>
                                      </p:cBhvr>
                                      <p:tavLst>
                                        <p:tav tm="0">
                                          <p:val>
                                            <p:strVal val="#ppt_y+1"/>
                                          </p:val>
                                        </p:tav>
                                        <p:tav tm="100000">
                                          <p:val>
                                            <p:strVal val="#ppt_y-.03"/>
                                          </p:val>
                                        </p:tav>
                                      </p:tavLst>
                                    </p:anim>
                                    <p:anim calcmode="lin" valueType="num">
                                      <p:cBhvr>
                                        <p:cTn id="34" dur="50" accel="100000" fill="hold">
                                          <p:stCondLst>
                                            <p:cond delay="450"/>
                                          </p:stCondLst>
                                        </p:cTn>
                                        <p:tgtEl>
                                          <p:spTgt spid="206855">
                                            <p:txEl>
                                              <p:char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206855">
                                            <p:txEl>
                                              <p:charRg st="4" end="4"/>
                                            </p:txEl>
                                          </p:spTgt>
                                        </p:tgtEl>
                                        <p:attrNameLst>
                                          <p:attrName>style.visibility</p:attrName>
                                        </p:attrNameLst>
                                      </p:cBhvr>
                                      <p:to>
                                        <p:strVal val="visible"/>
                                      </p:to>
                                    </p:set>
                                    <p:animEffect transition="in" filter="fade">
                                      <p:cBhvr>
                                        <p:cTn id="39" dur="500"/>
                                        <p:tgtEl>
                                          <p:spTgt spid="206855">
                                            <p:txEl>
                                              <p:charRg st="4" end="4"/>
                                            </p:txEl>
                                          </p:spTgt>
                                        </p:tgtEl>
                                      </p:cBhvr>
                                    </p:animEffect>
                                    <p:anim calcmode="lin" valueType="num">
                                      <p:cBhvr>
                                        <p:cTn id="40" dur="500" fill="hold"/>
                                        <p:tgtEl>
                                          <p:spTgt spid="206855">
                                            <p:txEl>
                                              <p:charRg st="4" end="4"/>
                                            </p:txEl>
                                          </p:spTgt>
                                        </p:tgtEl>
                                        <p:attrNameLst>
                                          <p:attrName>ppt_x</p:attrName>
                                        </p:attrNameLst>
                                      </p:cBhvr>
                                      <p:tavLst>
                                        <p:tav tm="0">
                                          <p:val>
                                            <p:strVal val="#ppt_x"/>
                                          </p:val>
                                        </p:tav>
                                        <p:tav tm="100000">
                                          <p:val>
                                            <p:strVal val="#ppt_x"/>
                                          </p:val>
                                        </p:tav>
                                      </p:tavLst>
                                    </p:anim>
                                    <p:anim calcmode="lin" valueType="num">
                                      <p:cBhvr>
                                        <p:cTn id="41" dur="450" decel="100000" fill="hold"/>
                                        <p:tgtEl>
                                          <p:spTgt spid="206855">
                                            <p:txEl>
                                              <p:charRg st="4" end="4"/>
                                            </p:txEl>
                                          </p:spTgt>
                                        </p:tgtEl>
                                        <p:attrNameLst>
                                          <p:attrName>ppt_y</p:attrName>
                                        </p:attrNameLst>
                                      </p:cBhvr>
                                      <p:tavLst>
                                        <p:tav tm="0">
                                          <p:val>
                                            <p:strVal val="#ppt_y+1"/>
                                          </p:val>
                                        </p:tav>
                                        <p:tav tm="100000">
                                          <p:val>
                                            <p:strVal val="#ppt_y-.03"/>
                                          </p:val>
                                        </p:tav>
                                      </p:tavLst>
                                    </p:anim>
                                    <p:anim calcmode="lin" valueType="num">
                                      <p:cBhvr>
                                        <p:cTn id="42" dur="50" accel="100000" fill="hold">
                                          <p:stCondLst>
                                            <p:cond delay="450"/>
                                          </p:stCondLst>
                                        </p:cTn>
                                        <p:tgtEl>
                                          <p:spTgt spid="206855">
                                            <p:txEl>
                                              <p:char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206855">
                                            <p:txEl>
                                              <p:charRg st="5" end="5"/>
                                            </p:txEl>
                                          </p:spTgt>
                                        </p:tgtEl>
                                        <p:attrNameLst>
                                          <p:attrName>style.visibility</p:attrName>
                                        </p:attrNameLst>
                                      </p:cBhvr>
                                      <p:to>
                                        <p:strVal val="visible"/>
                                      </p:to>
                                    </p:set>
                                    <p:animEffect transition="in" filter="fade">
                                      <p:cBhvr>
                                        <p:cTn id="47" dur="500"/>
                                        <p:tgtEl>
                                          <p:spTgt spid="206855">
                                            <p:txEl>
                                              <p:charRg st="5" end="5"/>
                                            </p:txEl>
                                          </p:spTgt>
                                        </p:tgtEl>
                                      </p:cBhvr>
                                    </p:animEffect>
                                    <p:anim calcmode="lin" valueType="num">
                                      <p:cBhvr>
                                        <p:cTn id="48" dur="500" fill="hold"/>
                                        <p:tgtEl>
                                          <p:spTgt spid="206855">
                                            <p:txEl>
                                              <p:charRg st="5" end="5"/>
                                            </p:txEl>
                                          </p:spTgt>
                                        </p:tgtEl>
                                        <p:attrNameLst>
                                          <p:attrName>ppt_x</p:attrName>
                                        </p:attrNameLst>
                                      </p:cBhvr>
                                      <p:tavLst>
                                        <p:tav tm="0">
                                          <p:val>
                                            <p:strVal val="#ppt_x"/>
                                          </p:val>
                                        </p:tav>
                                        <p:tav tm="100000">
                                          <p:val>
                                            <p:strVal val="#ppt_x"/>
                                          </p:val>
                                        </p:tav>
                                      </p:tavLst>
                                    </p:anim>
                                    <p:anim calcmode="lin" valueType="num">
                                      <p:cBhvr>
                                        <p:cTn id="49" dur="450" decel="100000" fill="hold"/>
                                        <p:tgtEl>
                                          <p:spTgt spid="206855">
                                            <p:txEl>
                                              <p:charRg st="5" end="5"/>
                                            </p:txEl>
                                          </p:spTgt>
                                        </p:tgtEl>
                                        <p:attrNameLst>
                                          <p:attrName>ppt_y</p:attrName>
                                        </p:attrNameLst>
                                      </p:cBhvr>
                                      <p:tavLst>
                                        <p:tav tm="0">
                                          <p:val>
                                            <p:strVal val="#ppt_y+1"/>
                                          </p:val>
                                        </p:tav>
                                        <p:tav tm="100000">
                                          <p:val>
                                            <p:strVal val="#ppt_y-.03"/>
                                          </p:val>
                                        </p:tav>
                                      </p:tavLst>
                                    </p:anim>
                                    <p:anim calcmode="lin" valueType="num">
                                      <p:cBhvr>
                                        <p:cTn id="50" dur="50" accel="100000" fill="hold">
                                          <p:stCondLst>
                                            <p:cond delay="450"/>
                                          </p:stCondLst>
                                        </p:cTn>
                                        <p:tgtEl>
                                          <p:spTgt spid="206855">
                                            <p:txEl>
                                              <p:char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6855" name="文本框 206854"/>
          <p:cNvSpPr txBox="1"/>
          <p:nvPr/>
        </p:nvSpPr>
        <p:spPr>
          <a:xfrm>
            <a:off x="733743" y="589280"/>
            <a:ext cx="8135937" cy="5492750"/>
          </a:xfrm>
          <a:prstGeom prst="rect">
            <a:avLst/>
          </a:prstGeom>
          <a:noFill/>
          <a:ln w="9525">
            <a:noFill/>
          </a:ln>
        </p:spPr>
        <p:txBody>
          <a:bodyPr>
            <a:spAutoFit/>
          </a:bodyPr>
          <a:p>
            <a:pPr algn="l">
              <a:lnSpc>
                <a:spcPct val="130000"/>
              </a:lnSpc>
            </a:pPr>
            <a:r>
              <a:rPr lang="zh-CN" altLang="en-US" sz="2800" b="1" dirty="0">
                <a:solidFill>
                  <a:srgbClr val="000000"/>
                </a:solidFill>
                <a:ea typeface="隶书" panose="02010509060101010101" pitchFamily="49" charset="-122"/>
                <a:sym typeface="+mn-ea"/>
              </a:rPr>
              <a:t>  </a:t>
            </a:r>
            <a:r>
              <a:rPr lang="zh-CN" altLang="en-US" sz="2900" b="1" dirty="0">
                <a:solidFill>
                  <a:srgbClr val="FF0000"/>
                </a:solidFill>
                <a:ea typeface="隶书" panose="02010509060101010101" pitchFamily="49" charset="-122"/>
                <a:sym typeface="+mn-ea"/>
              </a:rPr>
              <a:t> </a:t>
            </a:r>
            <a:r>
              <a:rPr lang="zh-CN" altLang="en-US" sz="3000" b="1" dirty="0">
                <a:solidFill>
                  <a:srgbClr val="000000"/>
                </a:solidFill>
                <a:ea typeface="隶书" panose="02010509060101010101" pitchFamily="49" charset="-122"/>
                <a:sym typeface="+mn-ea"/>
              </a:rPr>
              <a:t>6.竞聘演讲结尾的几种方式</a:t>
            </a:r>
            <a:endParaRPr lang="zh-CN" altLang="en-US" sz="3000" b="1" dirty="0">
              <a:solidFill>
                <a:srgbClr val="000000"/>
              </a:solidFill>
              <a:ea typeface="隶书" panose="02010509060101010101" pitchFamily="49" charset="-122"/>
              <a:sym typeface="+mn-ea"/>
            </a:endParaRPr>
          </a:p>
          <a:p>
            <a:pPr algn="l">
              <a:lnSpc>
                <a:spcPct val="130000"/>
              </a:lnSpc>
            </a:pPr>
            <a:r>
              <a:rPr lang="zh-CN" altLang="en-US" sz="3000" b="1" dirty="0">
                <a:solidFill>
                  <a:srgbClr val="000000"/>
                </a:solidFill>
                <a:ea typeface="隶书" panose="02010509060101010101" pitchFamily="49" charset="-122"/>
                <a:sym typeface="+mn-ea"/>
              </a:rPr>
              <a:t>（1）卒章言“志”表真诚</a:t>
            </a:r>
            <a:endParaRPr lang="zh-CN" altLang="en-US" sz="3000" b="1" dirty="0">
              <a:solidFill>
                <a:srgbClr val="000000"/>
              </a:solidFill>
              <a:ea typeface="隶书" panose="02010509060101010101" pitchFamily="49" charset="-122"/>
              <a:sym typeface="+mn-ea"/>
            </a:endParaRPr>
          </a:p>
          <a:p>
            <a:pPr algn="l">
              <a:lnSpc>
                <a:spcPct val="130000"/>
              </a:lnSpc>
            </a:pPr>
            <a:r>
              <a:rPr lang="zh-CN" altLang="en-US" sz="3000" b="1" dirty="0">
                <a:solidFill>
                  <a:srgbClr val="000000"/>
                </a:solidFill>
                <a:ea typeface="隶书" panose="02010509060101010101" pitchFamily="49" charset="-122"/>
                <a:sym typeface="+mn-ea"/>
              </a:rPr>
              <a:t>（2）发出号召表真心</a:t>
            </a:r>
            <a:endParaRPr lang="zh-CN" altLang="en-US" sz="3000" b="1" dirty="0">
              <a:solidFill>
                <a:srgbClr val="000000"/>
              </a:solidFill>
              <a:ea typeface="隶书" panose="02010509060101010101" pitchFamily="49" charset="-122"/>
              <a:sym typeface="+mn-ea"/>
            </a:endParaRPr>
          </a:p>
          <a:p>
            <a:pPr algn="l">
              <a:lnSpc>
                <a:spcPct val="130000"/>
              </a:lnSpc>
            </a:pPr>
            <a:r>
              <a:rPr lang="zh-CN" altLang="en-US" sz="3000" b="1" dirty="0">
                <a:solidFill>
                  <a:srgbClr val="000000"/>
                </a:solidFill>
                <a:ea typeface="隶书" panose="02010509060101010101" pitchFamily="49" charset="-122"/>
                <a:sym typeface="+mn-ea"/>
              </a:rPr>
              <a:t>（3）以“谢”圆场表真情</a:t>
            </a:r>
            <a:endParaRPr lang="zh-CN" altLang="en-US" sz="3000" b="1" dirty="0">
              <a:solidFill>
                <a:srgbClr val="000000"/>
              </a:solidFill>
              <a:ea typeface="隶书" panose="02010509060101010101" pitchFamily="49" charset="-122"/>
              <a:sym typeface="+mn-ea"/>
            </a:endParaRPr>
          </a:p>
          <a:p>
            <a:pPr algn="l">
              <a:lnSpc>
                <a:spcPct val="130000"/>
              </a:lnSpc>
            </a:pPr>
            <a:r>
              <a:rPr lang="zh-CN" altLang="en-US" sz="3000" b="1" dirty="0">
                <a:solidFill>
                  <a:srgbClr val="000000"/>
                </a:solidFill>
                <a:ea typeface="隶书" panose="02010509060101010101" pitchFamily="49" charset="-122"/>
                <a:sym typeface="+mn-ea"/>
              </a:rPr>
              <a:t>（4）巧借“东风”表决心</a:t>
            </a:r>
            <a:endParaRPr lang="zh-CN" altLang="en-US" sz="3000" b="1" dirty="0">
              <a:solidFill>
                <a:srgbClr val="000000"/>
              </a:solidFill>
              <a:ea typeface="隶书" panose="02010509060101010101" pitchFamily="49" charset="-122"/>
              <a:sym typeface="+mn-ea"/>
            </a:endParaRPr>
          </a:p>
          <a:p>
            <a:pPr algn="l">
              <a:lnSpc>
                <a:spcPct val="130000"/>
              </a:lnSpc>
            </a:pPr>
            <a:r>
              <a:rPr lang="zh-CN" altLang="en-US" sz="3000" b="1" dirty="0">
                <a:solidFill>
                  <a:srgbClr val="000000"/>
                </a:solidFill>
                <a:ea typeface="隶书" panose="02010509060101010101" pitchFamily="49" charset="-122"/>
                <a:sym typeface="+mn-ea"/>
              </a:rPr>
              <a:t>（5）借景抒情显水平</a:t>
            </a:r>
            <a:endParaRPr lang="zh-CN" altLang="en-US" sz="3000" b="1" dirty="0">
              <a:solidFill>
                <a:srgbClr val="000000"/>
              </a:solidFill>
              <a:ea typeface="隶书" panose="02010509060101010101" pitchFamily="49" charset="-122"/>
              <a:sym typeface="+mn-ea"/>
            </a:endParaRPr>
          </a:p>
          <a:p>
            <a:pPr algn="l">
              <a:lnSpc>
                <a:spcPct val="130000"/>
              </a:lnSpc>
            </a:pPr>
            <a:r>
              <a:rPr lang="zh-CN" altLang="en-US" sz="3000" b="1" dirty="0">
                <a:solidFill>
                  <a:srgbClr val="000000"/>
                </a:solidFill>
                <a:ea typeface="隶书" panose="02010509060101010101" pitchFamily="49" charset="-122"/>
                <a:sym typeface="+mn-ea"/>
              </a:rPr>
              <a:t>（6）设问收束增语气</a:t>
            </a:r>
            <a:endParaRPr lang="zh-CN" altLang="en-US" sz="3000" b="1" dirty="0">
              <a:solidFill>
                <a:srgbClr val="000000"/>
              </a:solidFill>
              <a:ea typeface="隶书" panose="02010509060101010101" pitchFamily="49" charset="-122"/>
              <a:sym typeface="+mn-ea"/>
            </a:endParaRPr>
          </a:p>
          <a:p>
            <a:pPr algn="l">
              <a:lnSpc>
                <a:spcPct val="130000"/>
              </a:lnSpc>
            </a:pPr>
            <a:r>
              <a:rPr lang="zh-CN" altLang="en-US" sz="3000" b="1" dirty="0">
                <a:solidFill>
                  <a:srgbClr val="000000"/>
                </a:solidFill>
                <a:ea typeface="隶书" panose="02010509060101010101" pitchFamily="49" charset="-122"/>
                <a:sym typeface="+mn-ea"/>
              </a:rPr>
              <a:t>（7）欲说还休耐寻味</a:t>
            </a:r>
            <a:endParaRPr lang="zh-CN" altLang="en-US" sz="3000" b="1" dirty="0">
              <a:solidFill>
                <a:srgbClr val="000000"/>
              </a:solidFill>
              <a:ea typeface="隶书" panose="02010509060101010101" pitchFamily="49" charset="-122"/>
              <a:sym typeface="+mn-ea"/>
            </a:endParaRPr>
          </a:p>
          <a:p>
            <a:pPr algn="l">
              <a:lnSpc>
                <a:spcPct val="130000"/>
              </a:lnSpc>
            </a:pPr>
            <a:r>
              <a:rPr lang="zh-CN" altLang="en-US" sz="3000" b="1" dirty="0">
                <a:solidFill>
                  <a:srgbClr val="000000"/>
                </a:solidFill>
                <a:ea typeface="隶书" panose="02010509060101010101" pitchFamily="49" charset="-122"/>
                <a:sym typeface="+mn-ea"/>
              </a:rPr>
              <a:t>（8）名言作结添文采</a:t>
            </a:r>
            <a:endParaRPr lang="zh-CN" altLang="en-US" sz="3000" b="1" dirty="0">
              <a:solidFill>
                <a:srgbClr val="000000"/>
              </a:solidFill>
              <a:ea typeface="隶书" panose="02010509060101010101" pitchFamily="49"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06855">
                                            <p:txEl>
                                              <p:charRg st="0" end="28"/>
                                            </p:txEl>
                                          </p:spTgt>
                                        </p:tgtEl>
                                        <p:attrNameLst>
                                          <p:attrName>style.visibility</p:attrName>
                                        </p:attrNameLst>
                                      </p:cBhvr>
                                      <p:to>
                                        <p:strVal val="visible"/>
                                      </p:to>
                                    </p:set>
                                    <p:animEffect transition="in" filter="fade">
                                      <p:cBhvr>
                                        <p:cTn id="7" dur="500"/>
                                        <p:tgtEl>
                                          <p:spTgt spid="206855">
                                            <p:txEl>
                                              <p:charRg st="0" end="28"/>
                                            </p:txEl>
                                          </p:spTgt>
                                        </p:tgtEl>
                                      </p:cBhvr>
                                    </p:animEffect>
                                    <p:anim calcmode="lin" valueType="num">
                                      <p:cBhvr>
                                        <p:cTn id="8" dur="500" fill="hold"/>
                                        <p:tgtEl>
                                          <p:spTgt spid="206855">
                                            <p:txEl>
                                              <p:charRg st="0" end="28"/>
                                            </p:txEl>
                                          </p:spTgt>
                                        </p:tgtEl>
                                        <p:attrNameLst>
                                          <p:attrName>ppt_x</p:attrName>
                                        </p:attrNameLst>
                                      </p:cBhvr>
                                      <p:tavLst>
                                        <p:tav tm="0">
                                          <p:val>
                                            <p:strVal val="#ppt_x"/>
                                          </p:val>
                                        </p:tav>
                                        <p:tav tm="100000">
                                          <p:val>
                                            <p:strVal val="#ppt_x"/>
                                          </p:val>
                                        </p:tav>
                                      </p:tavLst>
                                    </p:anim>
                                    <p:anim calcmode="lin" valueType="num">
                                      <p:cBhvr>
                                        <p:cTn id="9" dur="450" decel="100000" fill="hold"/>
                                        <p:tgtEl>
                                          <p:spTgt spid="206855">
                                            <p:txEl>
                                              <p:charRg st="0" end="28"/>
                                            </p:txEl>
                                          </p:spTgt>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206855">
                                            <p:txEl>
                                              <p:charRg st="0" end="28"/>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06855">
                                            <p:txEl>
                                              <p:charRg st="1" end="1"/>
                                            </p:txEl>
                                          </p:spTgt>
                                        </p:tgtEl>
                                        <p:attrNameLst>
                                          <p:attrName>style.visibility</p:attrName>
                                        </p:attrNameLst>
                                      </p:cBhvr>
                                      <p:to>
                                        <p:strVal val="visible"/>
                                      </p:to>
                                    </p:set>
                                    <p:animEffect transition="in" filter="fade">
                                      <p:cBhvr>
                                        <p:cTn id="15" dur="500"/>
                                        <p:tgtEl>
                                          <p:spTgt spid="206855">
                                            <p:txEl>
                                              <p:charRg st="1" end="1"/>
                                            </p:txEl>
                                          </p:spTgt>
                                        </p:tgtEl>
                                      </p:cBhvr>
                                    </p:animEffect>
                                    <p:anim calcmode="lin" valueType="num">
                                      <p:cBhvr>
                                        <p:cTn id="16" dur="500" fill="hold"/>
                                        <p:tgtEl>
                                          <p:spTgt spid="206855">
                                            <p:txEl>
                                              <p:charRg st="1" end="1"/>
                                            </p:txEl>
                                          </p:spTgt>
                                        </p:tgtEl>
                                        <p:attrNameLst>
                                          <p:attrName>ppt_x</p:attrName>
                                        </p:attrNameLst>
                                      </p:cBhvr>
                                      <p:tavLst>
                                        <p:tav tm="0">
                                          <p:val>
                                            <p:strVal val="#ppt_x"/>
                                          </p:val>
                                        </p:tav>
                                        <p:tav tm="100000">
                                          <p:val>
                                            <p:strVal val="#ppt_x"/>
                                          </p:val>
                                        </p:tav>
                                      </p:tavLst>
                                    </p:anim>
                                    <p:anim calcmode="lin" valueType="num">
                                      <p:cBhvr>
                                        <p:cTn id="17" dur="450" decel="100000" fill="hold"/>
                                        <p:tgtEl>
                                          <p:spTgt spid="206855">
                                            <p:txEl>
                                              <p:charRg st="1" end="1"/>
                                            </p:txEl>
                                          </p:spTgt>
                                        </p:tgtEl>
                                        <p:attrNameLst>
                                          <p:attrName>ppt_y</p:attrName>
                                        </p:attrNameLst>
                                      </p:cBhvr>
                                      <p:tavLst>
                                        <p:tav tm="0">
                                          <p:val>
                                            <p:strVal val="#ppt_y+1"/>
                                          </p:val>
                                        </p:tav>
                                        <p:tav tm="100000">
                                          <p:val>
                                            <p:strVal val="#ppt_y-.03"/>
                                          </p:val>
                                        </p:tav>
                                      </p:tavLst>
                                    </p:anim>
                                    <p:anim calcmode="lin" valueType="num">
                                      <p:cBhvr>
                                        <p:cTn id="18" dur="50" accel="100000" fill="hold">
                                          <p:stCondLst>
                                            <p:cond delay="450"/>
                                          </p:stCondLst>
                                        </p:cTn>
                                        <p:tgtEl>
                                          <p:spTgt spid="206855">
                                            <p:txEl>
                                              <p:char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206855">
                                            <p:txEl>
                                              <p:charRg st="2" end="2"/>
                                            </p:txEl>
                                          </p:spTgt>
                                        </p:tgtEl>
                                        <p:attrNameLst>
                                          <p:attrName>style.visibility</p:attrName>
                                        </p:attrNameLst>
                                      </p:cBhvr>
                                      <p:to>
                                        <p:strVal val="visible"/>
                                      </p:to>
                                    </p:set>
                                    <p:animEffect transition="in" filter="fade">
                                      <p:cBhvr>
                                        <p:cTn id="23" dur="500"/>
                                        <p:tgtEl>
                                          <p:spTgt spid="206855">
                                            <p:txEl>
                                              <p:charRg st="2" end="2"/>
                                            </p:txEl>
                                          </p:spTgt>
                                        </p:tgtEl>
                                      </p:cBhvr>
                                    </p:animEffect>
                                    <p:anim calcmode="lin" valueType="num">
                                      <p:cBhvr>
                                        <p:cTn id="24" dur="500" fill="hold"/>
                                        <p:tgtEl>
                                          <p:spTgt spid="206855">
                                            <p:txEl>
                                              <p:charRg st="2" end="2"/>
                                            </p:txEl>
                                          </p:spTgt>
                                        </p:tgtEl>
                                        <p:attrNameLst>
                                          <p:attrName>ppt_x</p:attrName>
                                        </p:attrNameLst>
                                      </p:cBhvr>
                                      <p:tavLst>
                                        <p:tav tm="0">
                                          <p:val>
                                            <p:strVal val="#ppt_x"/>
                                          </p:val>
                                        </p:tav>
                                        <p:tav tm="100000">
                                          <p:val>
                                            <p:strVal val="#ppt_x"/>
                                          </p:val>
                                        </p:tav>
                                      </p:tavLst>
                                    </p:anim>
                                    <p:anim calcmode="lin" valueType="num">
                                      <p:cBhvr>
                                        <p:cTn id="25" dur="450" decel="100000" fill="hold"/>
                                        <p:tgtEl>
                                          <p:spTgt spid="206855">
                                            <p:txEl>
                                              <p:charRg st="2" end="2"/>
                                            </p:txEl>
                                          </p:spTgt>
                                        </p:tgtEl>
                                        <p:attrNameLst>
                                          <p:attrName>ppt_y</p:attrName>
                                        </p:attrNameLst>
                                      </p:cBhvr>
                                      <p:tavLst>
                                        <p:tav tm="0">
                                          <p:val>
                                            <p:strVal val="#ppt_y+1"/>
                                          </p:val>
                                        </p:tav>
                                        <p:tav tm="100000">
                                          <p:val>
                                            <p:strVal val="#ppt_y-.03"/>
                                          </p:val>
                                        </p:tav>
                                      </p:tavLst>
                                    </p:anim>
                                    <p:anim calcmode="lin" valueType="num">
                                      <p:cBhvr>
                                        <p:cTn id="26" dur="50" accel="100000" fill="hold">
                                          <p:stCondLst>
                                            <p:cond delay="450"/>
                                          </p:stCondLst>
                                        </p:cTn>
                                        <p:tgtEl>
                                          <p:spTgt spid="206855">
                                            <p:txEl>
                                              <p:char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206855">
                                            <p:txEl>
                                              <p:charRg st="3" end="3"/>
                                            </p:txEl>
                                          </p:spTgt>
                                        </p:tgtEl>
                                        <p:attrNameLst>
                                          <p:attrName>style.visibility</p:attrName>
                                        </p:attrNameLst>
                                      </p:cBhvr>
                                      <p:to>
                                        <p:strVal val="visible"/>
                                      </p:to>
                                    </p:set>
                                    <p:animEffect transition="in" filter="fade">
                                      <p:cBhvr>
                                        <p:cTn id="31" dur="500"/>
                                        <p:tgtEl>
                                          <p:spTgt spid="206855">
                                            <p:txEl>
                                              <p:charRg st="3" end="3"/>
                                            </p:txEl>
                                          </p:spTgt>
                                        </p:tgtEl>
                                      </p:cBhvr>
                                    </p:animEffect>
                                    <p:anim calcmode="lin" valueType="num">
                                      <p:cBhvr>
                                        <p:cTn id="32" dur="500" fill="hold"/>
                                        <p:tgtEl>
                                          <p:spTgt spid="206855">
                                            <p:txEl>
                                              <p:charRg st="3" end="3"/>
                                            </p:txEl>
                                          </p:spTgt>
                                        </p:tgtEl>
                                        <p:attrNameLst>
                                          <p:attrName>ppt_x</p:attrName>
                                        </p:attrNameLst>
                                      </p:cBhvr>
                                      <p:tavLst>
                                        <p:tav tm="0">
                                          <p:val>
                                            <p:strVal val="#ppt_x"/>
                                          </p:val>
                                        </p:tav>
                                        <p:tav tm="100000">
                                          <p:val>
                                            <p:strVal val="#ppt_x"/>
                                          </p:val>
                                        </p:tav>
                                      </p:tavLst>
                                    </p:anim>
                                    <p:anim calcmode="lin" valueType="num">
                                      <p:cBhvr>
                                        <p:cTn id="33" dur="450" decel="100000" fill="hold"/>
                                        <p:tgtEl>
                                          <p:spTgt spid="206855">
                                            <p:txEl>
                                              <p:charRg st="3" end="3"/>
                                            </p:txEl>
                                          </p:spTgt>
                                        </p:tgtEl>
                                        <p:attrNameLst>
                                          <p:attrName>ppt_y</p:attrName>
                                        </p:attrNameLst>
                                      </p:cBhvr>
                                      <p:tavLst>
                                        <p:tav tm="0">
                                          <p:val>
                                            <p:strVal val="#ppt_y+1"/>
                                          </p:val>
                                        </p:tav>
                                        <p:tav tm="100000">
                                          <p:val>
                                            <p:strVal val="#ppt_y-.03"/>
                                          </p:val>
                                        </p:tav>
                                      </p:tavLst>
                                    </p:anim>
                                    <p:anim calcmode="lin" valueType="num">
                                      <p:cBhvr>
                                        <p:cTn id="34" dur="50" accel="100000" fill="hold">
                                          <p:stCondLst>
                                            <p:cond delay="450"/>
                                          </p:stCondLst>
                                        </p:cTn>
                                        <p:tgtEl>
                                          <p:spTgt spid="206855">
                                            <p:txEl>
                                              <p:char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206855">
                                            <p:txEl>
                                              <p:charRg st="4" end="4"/>
                                            </p:txEl>
                                          </p:spTgt>
                                        </p:tgtEl>
                                        <p:attrNameLst>
                                          <p:attrName>style.visibility</p:attrName>
                                        </p:attrNameLst>
                                      </p:cBhvr>
                                      <p:to>
                                        <p:strVal val="visible"/>
                                      </p:to>
                                    </p:set>
                                    <p:animEffect transition="in" filter="fade">
                                      <p:cBhvr>
                                        <p:cTn id="39" dur="500"/>
                                        <p:tgtEl>
                                          <p:spTgt spid="206855">
                                            <p:txEl>
                                              <p:charRg st="4" end="4"/>
                                            </p:txEl>
                                          </p:spTgt>
                                        </p:tgtEl>
                                      </p:cBhvr>
                                    </p:animEffect>
                                    <p:anim calcmode="lin" valueType="num">
                                      <p:cBhvr>
                                        <p:cTn id="40" dur="500" fill="hold"/>
                                        <p:tgtEl>
                                          <p:spTgt spid="206855">
                                            <p:txEl>
                                              <p:charRg st="4" end="4"/>
                                            </p:txEl>
                                          </p:spTgt>
                                        </p:tgtEl>
                                        <p:attrNameLst>
                                          <p:attrName>ppt_x</p:attrName>
                                        </p:attrNameLst>
                                      </p:cBhvr>
                                      <p:tavLst>
                                        <p:tav tm="0">
                                          <p:val>
                                            <p:strVal val="#ppt_x"/>
                                          </p:val>
                                        </p:tav>
                                        <p:tav tm="100000">
                                          <p:val>
                                            <p:strVal val="#ppt_x"/>
                                          </p:val>
                                        </p:tav>
                                      </p:tavLst>
                                    </p:anim>
                                    <p:anim calcmode="lin" valueType="num">
                                      <p:cBhvr>
                                        <p:cTn id="41" dur="450" decel="100000" fill="hold"/>
                                        <p:tgtEl>
                                          <p:spTgt spid="206855">
                                            <p:txEl>
                                              <p:charRg st="4" end="4"/>
                                            </p:txEl>
                                          </p:spTgt>
                                        </p:tgtEl>
                                        <p:attrNameLst>
                                          <p:attrName>ppt_y</p:attrName>
                                        </p:attrNameLst>
                                      </p:cBhvr>
                                      <p:tavLst>
                                        <p:tav tm="0">
                                          <p:val>
                                            <p:strVal val="#ppt_y+1"/>
                                          </p:val>
                                        </p:tav>
                                        <p:tav tm="100000">
                                          <p:val>
                                            <p:strVal val="#ppt_y-.03"/>
                                          </p:val>
                                        </p:tav>
                                      </p:tavLst>
                                    </p:anim>
                                    <p:anim calcmode="lin" valueType="num">
                                      <p:cBhvr>
                                        <p:cTn id="42" dur="50" accel="100000" fill="hold">
                                          <p:stCondLst>
                                            <p:cond delay="450"/>
                                          </p:stCondLst>
                                        </p:cTn>
                                        <p:tgtEl>
                                          <p:spTgt spid="206855">
                                            <p:txEl>
                                              <p:char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206855">
                                            <p:txEl>
                                              <p:charRg st="5" end="5"/>
                                            </p:txEl>
                                          </p:spTgt>
                                        </p:tgtEl>
                                        <p:attrNameLst>
                                          <p:attrName>style.visibility</p:attrName>
                                        </p:attrNameLst>
                                      </p:cBhvr>
                                      <p:to>
                                        <p:strVal val="visible"/>
                                      </p:to>
                                    </p:set>
                                    <p:animEffect transition="in" filter="fade">
                                      <p:cBhvr>
                                        <p:cTn id="47" dur="500"/>
                                        <p:tgtEl>
                                          <p:spTgt spid="206855">
                                            <p:txEl>
                                              <p:charRg st="5" end="5"/>
                                            </p:txEl>
                                          </p:spTgt>
                                        </p:tgtEl>
                                      </p:cBhvr>
                                    </p:animEffect>
                                    <p:anim calcmode="lin" valueType="num">
                                      <p:cBhvr>
                                        <p:cTn id="48" dur="500" fill="hold"/>
                                        <p:tgtEl>
                                          <p:spTgt spid="206855">
                                            <p:txEl>
                                              <p:charRg st="5" end="5"/>
                                            </p:txEl>
                                          </p:spTgt>
                                        </p:tgtEl>
                                        <p:attrNameLst>
                                          <p:attrName>ppt_x</p:attrName>
                                        </p:attrNameLst>
                                      </p:cBhvr>
                                      <p:tavLst>
                                        <p:tav tm="0">
                                          <p:val>
                                            <p:strVal val="#ppt_x"/>
                                          </p:val>
                                        </p:tav>
                                        <p:tav tm="100000">
                                          <p:val>
                                            <p:strVal val="#ppt_x"/>
                                          </p:val>
                                        </p:tav>
                                      </p:tavLst>
                                    </p:anim>
                                    <p:anim calcmode="lin" valueType="num">
                                      <p:cBhvr>
                                        <p:cTn id="49" dur="450" decel="100000" fill="hold"/>
                                        <p:tgtEl>
                                          <p:spTgt spid="206855">
                                            <p:txEl>
                                              <p:charRg st="5" end="5"/>
                                            </p:txEl>
                                          </p:spTgt>
                                        </p:tgtEl>
                                        <p:attrNameLst>
                                          <p:attrName>ppt_y</p:attrName>
                                        </p:attrNameLst>
                                      </p:cBhvr>
                                      <p:tavLst>
                                        <p:tav tm="0">
                                          <p:val>
                                            <p:strVal val="#ppt_y+1"/>
                                          </p:val>
                                        </p:tav>
                                        <p:tav tm="100000">
                                          <p:val>
                                            <p:strVal val="#ppt_y-.03"/>
                                          </p:val>
                                        </p:tav>
                                      </p:tavLst>
                                    </p:anim>
                                    <p:anim calcmode="lin" valueType="num">
                                      <p:cBhvr>
                                        <p:cTn id="50" dur="50" accel="100000" fill="hold">
                                          <p:stCondLst>
                                            <p:cond delay="450"/>
                                          </p:stCondLst>
                                        </p:cTn>
                                        <p:tgtEl>
                                          <p:spTgt spid="206855">
                                            <p:txEl>
                                              <p:charRg st="5" end="5"/>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206855">
                                            <p:txEl>
                                              <p:charRg st="6" end="6"/>
                                            </p:txEl>
                                          </p:spTgt>
                                        </p:tgtEl>
                                        <p:attrNameLst>
                                          <p:attrName>style.visibility</p:attrName>
                                        </p:attrNameLst>
                                      </p:cBhvr>
                                      <p:to>
                                        <p:strVal val="visible"/>
                                      </p:to>
                                    </p:set>
                                    <p:animEffect transition="in" filter="fade">
                                      <p:cBhvr>
                                        <p:cTn id="55" dur="500"/>
                                        <p:tgtEl>
                                          <p:spTgt spid="206855">
                                            <p:txEl>
                                              <p:charRg st="6" end="6"/>
                                            </p:txEl>
                                          </p:spTgt>
                                        </p:tgtEl>
                                      </p:cBhvr>
                                    </p:animEffect>
                                    <p:anim calcmode="lin" valueType="num">
                                      <p:cBhvr>
                                        <p:cTn id="56" dur="500" fill="hold"/>
                                        <p:tgtEl>
                                          <p:spTgt spid="206855">
                                            <p:txEl>
                                              <p:charRg st="6" end="6"/>
                                            </p:txEl>
                                          </p:spTgt>
                                        </p:tgtEl>
                                        <p:attrNameLst>
                                          <p:attrName>ppt_x</p:attrName>
                                        </p:attrNameLst>
                                      </p:cBhvr>
                                      <p:tavLst>
                                        <p:tav tm="0">
                                          <p:val>
                                            <p:strVal val="#ppt_x"/>
                                          </p:val>
                                        </p:tav>
                                        <p:tav tm="100000">
                                          <p:val>
                                            <p:strVal val="#ppt_x"/>
                                          </p:val>
                                        </p:tav>
                                      </p:tavLst>
                                    </p:anim>
                                    <p:anim calcmode="lin" valueType="num">
                                      <p:cBhvr>
                                        <p:cTn id="57" dur="450" decel="100000" fill="hold"/>
                                        <p:tgtEl>
                                          <p:spTgt spid="206855">
                                            <p:txEl>
                                              <p:charRg st="6" end="6"/>
                                            </p:txEl>
                                          </p:spTgt>
                                        </p:tgtEl>
                                        <p:attrNameLst>
                                          <p:attrName>ppt_y</p:attrName>
                                        </p:attrNameLst>
                                      </p:cBhvr>
                                      <p:tavLst>
                                        <p:tav tm="0">
                                          <p:val>
                                            <p:strVal val="#ppt_y+1"/>
                                          </p:val>
                                        </p:tav>
                                        <p:tav tm="100000">
                                          <p:val>
                                            <p:strVal val="#ppt_y-.03"/>
                                          </p:val>
                                        </p:tav>
                                      </p:tavLst>
                                    </p:anim>
                                    <p:anim calcmode="lin" valueType="num">
                                      <p:cBhvr>
                                        <p:cTn id="58" dur="50" accel="100000" fill="hold">
                                          <p:stCondLst>
                                            <p:cond delay="450"/>
                                          </p:stCondLst>
                                        </p:cTn>
                                        <p:tgtEl>
                                          <p:spTgt spid="206855">
                                            <p:txEl>
                                              <p:charRg st="6" end="6"/>
                                            </p:txEl>
                                          </p:spTgt>
                                        </p:tgtEl>
                                        <p:attrNameLst>
                                          <p:attrName>ppt_y</p:attrName>
                                        </p:attrNameLst>
                                      </p:cBhvr>
                                      <p:tavLst>
                                        <p:tav tm="0">
                                          <p:val>
                                            <p:strVal val="#ppt_y-.03"/>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7" presetClass="entr" presetSubtype="0" fill="hold" grpId="0" nodeType="clickEffect">
                                  <p:stCondLst>
                                    <p:cond delay="0"/>
                                  </p:stCondLst>
                                  <p:childTnLst>
                                    <p:set>
                                      <p:cBhvr>
                                        <p:cTn id="62" dur="1" fill="hold">
                                          <p:stCondLst>
                                            <p:cond delay="0"/>
                                          </p:stCondLst>
                                        </p:cTn>
                                        <p:tgtEl>
                                          <p:spTgt spid="206855">
                                            <p:txEl>
                                              <p:charRg st="7" end="7"/>
                                            </p:txEl>
                                          </p:spTgt>
                                        </p:tgtEl>
                                        <p:attrNameLst>
                                          <p:attrName>style.visibility</p:attrName>
                                        </p:attrNameLst>
                                      </p:cBhvr>
                                      <p:to>
                                        <p:strVal val="visible"/>
                                      </p:to>
                                    </p:set>
                                    <p:animEffect transition="in" filter="fade">
                                      <p:cBhvr>
                                        <p:cTn id="63" dur="500"/>
                                        <p:tgtEl>
                                          <p:spTgt spid="206855">
                                            <p:txEl>
                                              <p:charRg st="7" end="7"/>
                                            </p:txEl>
                                          </p:spTgt>
                                        </p:tgtEl>
                                      </p:cBhvr>
                                    </p:animEffect>
                                    <p:anim calcmode="lin" valueType="num">
                                      <p:cBhvr>
                                        <p:cTn id="64" dur="500" fill="hold"/>
                                        <p:tgtEl>
                                          <p:spTgt spid="206855">
                                            <p:txEl>
                                              <p:charRg st="7" end="7"/>
                                            </p:txEl>
                                          </p:spTgt>
                                        </p:tgtEl>
                                        <p:attrNameLst>
                                          <p:attrName>ppt_x</p:attrName>
                                        </p:attrNameLst>
                                      </p:cBhvr>
                                      <p:tavLst>
                                        <p:tav tm="0">
                                          <p:val>
                                            <p:strVal val="#ppt_x"/>
                                          </p:val>
                                        </p:tav>
                                        <p:tav tm="100000">
                                          <p:val>
                                            <p:strVal val="#ppt_x"/>
                                          </p:val>
                                        </p:tav>
                                      </p:tavLst>
                                    </p:anim>
                                    <p:anim calcmode="lin" valueType="num">
                                      <p:cBhvr>
                                        <p:cTn id="65" dur="450" decel="100000" fill="hold"/>
                                        <p:tgtEl>
                                          <p:spTgt spid="206855">
                                            <p:txEl>
                                              <p:charRg st="7" end="7"/>
                                            </p:txEl>
                                          </p:spTgt>
                                        </p:tgtEl>
                                        <p:attrNameLst>
                                          <p:attrName>ppt_y</p:attrName>
                                        </p:attrNameLst>
                                      </p:cBhvr>
                                      <p:tavLst>
                                        <p:tav tm="0">
                                          <p:val>
                                            <p:strVal val="#ppt_y+1"/>
                                          </p:val>
                                        </p:tav>
                                        <p:tav tm="100000">
                                          <p:val>
                                            <p:strVal val="#ppt_y-.03"/>
                                          </p:val>
                                        </p:tav>
                                      </p:tavLst>
                                    </p:anim>
                                    <p:anim calcmode="lin" valueType="num">
                                      <p:cBhvr>
                                        <p:cTn id="66" dur="50" accel="100000" fill="hold">
                                          <p:stCondLst>
                                            <p:cond delay="450"/>
                                          </p:stCondLst>
                                        </p:cTn>
                                        <p:tgtEl>
                                          <p:spTgt spid="206855">
                                            <p:txEl>
                                              <p:charRg st="7" end="7"/>
                                            </p:txEl>
                                          </p:spTgt>
                                        </p:tgtEl>
                                        <p:attrNameLst>
                                          <p:attrName>ppt_y</p:attrName>
                                        </p:attrNameLst>
                                      </p:cBhvr>
                                      <p:tavLst>
                                        <p:tav tm="0">
                                          <p:val>
                                            <p:strVal val="#ppt_y-.03"/>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37" presetClass="entr" presetSubtype="0" fill="hold" grpId="0" nodeType="clickEffect">
                                  <p:stCondLst>
                                    <p:cond delay="0"/>
                                  </p:stCondLst>
                                  <p:childTnLst>
                                    <p:set>
                                      <p:cBhvr>
                                        <p:cTn id="70" dur="1" fill="hold">
                                          <p:stCondLst>
                                            <p:cond delay="0"/>
                                          </p:stCondLst>
                                        </p:cTn>
                                        <p:tgtEl>
                                          <p:spTgt spid="206855">
                                            <p:txEl>
                                              <p:charRg st="8" end="8"/>
                                            </p:txEl>
                                          </p:spTgt>
                                        </p:tgtEl>
                                        <p:attrNameLst>
                                          <p:attrName>style.visibility</p:attrName>
                                        </p:attrNameLst>
                                      </p:cBhvr>
                                      <p:to>
                                        <p:strVal val="visible"/>
                                      </p:to>
                                    </p:set>
                                    <p:animEffect transition="in" filter="fade">
                                      <p:cBhvr>
                                        <p:cTn id="71" dur="500"/>
                                        <p:tgtEl>
                                          <p:spTgt spid="206855">
                                            <p:txEl>
                                              <p:charRg st="8" end="8"/>
                                            </p:txEl>
                                          </p:spTgt>
                                        </p:tgtEl>
                                      </p:cBhvr>
                                    </p:animEffect>
                                    <p:anim calcmode="lin" valueType="num">
                                      <p:cBhvr>
                                        <p:cTn id="72" dur="500" fill="hold"/>
                                        <p:tgtEl>
                                          <p:spTgt spid="206855">
                                            <p:txEl>
                                              <p:charRg st="8" end="8"/>
                                            </p:txEl>
                                          </p:spTgt>
                                        </p:tgtEl>
                                        <p:attrNameLst>
                                          <p:attrName>ppt_x</p:attrName>
                                        </p:attrNameLst>
                                      </p:cBhvr>
                                      <p:tavLst>
                                        <p:tav tm="0">
                                          <p:val>
                                            <p:strVal val="#ppt_x"/>
                                          </p:val>
                                        </p:tav>
                                        <p:tav tm="100000">
                                          <p:val>
                                            <p:strVal val="#ppt_x"/>
                                          </p:val>
                                        </p:tav>
                                      </p:tavLst>
                                    </p:anim>
                                    <p:anim calcmode="lin" valueType="num">
                                      <p:cBhvr>
                                        <p:cTn id="73" dur="450" decel="100000" fill="hold"/>
                                        <p:tgtEl>
                                          <p:spTgt spid="206855">
                                            <p:txEl>
                                              <p:charRg st="8" end="8"/>
                                            </p:txEl>
                                          </p:spTgt>
                                        </p:tgtEl>
                                        <p:attrNameLst>
                                          <p:attrName>ppt_y</p:attrName>
                                        </p:attrNameLst>
                                      </p:cBhvr>
                                      <p:tavLst>
                                        <p:tav tm="0">
                                          <p:val>
                                            <p:strVal val="#ppt_y+1"/>
                                          </p:val>
                                        </p:tav>
                                        <p:tav tm="100000">
                                          <p:val>
                                            <p:strVal val="#ppt_y-.03"/>
                                          </p:val>
                                        </p:tav>
                                      </p:tavLst>
                                    </p:anim>
                                    <p:anim calcmode="lin" valueType="num">
                                      <p:cBhvr>
                                        <p:cTn id="74" dur="50" accel="100000" fill="hold">
                                          <p:stCondLst>
                                            <p:cond delay="450"/>
                                          </p:stCondLst>
                                        </p:cTn>
                                        <p:tgtEl>
                                          <p:spTgt spid="206855">
                                            <p:txEl>
                                              <p:charRg st="8" end="8"/>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6855" name="文本框 206854"/>
          <p:cNvSpPr txBox="1"/>
          <p:nvPr/>
        </p:nvSpPr>
        <p:spPr>
          <a:xfrm>
            <a:off x="733743" y="710565"/>
            <a:ext cx="8135937" cy="4015105"/>
          </a:xfrm>
          <a:prstGeom prst="rect">
            <a:avLst/>
          </a:prstGeom>
          <a:noFill/>
          <a:ln w="9525">
            <a:noFill/>
          </a:ln>
        </p:spPr>
        <p:txBody>
          <a:bodyPr>
            <a:spAutoFit/>
          </a:bodyPr>
          <a:p>
            <a:pPr algn="l">
              <a:lnSpc>
                <a:spcPct val="150000"/>
              </a:lnSpc>
            </a:pPr>
            <a:r>
              <a:rPr lang="zh-CN" altLang="en-US" sz="2800" b="1" dirty="0">
                <a:solidFill>
                  <a:srgbClr val="000000"/>
                </a:solidFill>
                <a:ea typeface="隶书" panose="02010509060101010101" pitchFamily="49" charset="-122"/>
                <a:sym typeface="+mn-ea"/>
              </a:rPr>
              <a:t>  </a:t>
            </a:r>
            <a:r>
              <a:rPr lang="zh-CN" altLang="en-US" sz="3400" b="1" dirty="0">
                <a:solidFill>
                  <a:srgbClr val="000000"/>
                </a:solidFill>
                <a:ea typeface="隶书" panose="02010509060101010101" pitchFamily="49" charset="-122"/>
                <a:sym typeface="+mn-ea"/>
              </a:rPr>
              <a:t>（三）演讲事例的选择及其阐述</a:t>
            </a:r>
            <a:endParaRPr lang="zh-CN" altLang="en-US" sz="3400" b="1" dirty="0">
              <a:solidFill>
                <a:srgbClr val="000000"/>
              </a:solidFill>
              <a:ea typeface="隶书" panose="02010509060101010101" pitchFamily="49" charset="-122"/>
              <a:sym typeface="+mn-ea"/>
            </a:endParaRPr>
          </a:p>
          <a:p>
            <a:pPr algn="l">
              <a:lnSpc>
                <a:spcPct val="150000"/>
              </a:lnSpc>
            </a:pPr>
            <a:r>
              <a:rPr lang="zh-CN" altLang="en-US" sz="3400" b="1" dirty="0">
                <a:solidFill>
                  <a:srgbClr val="000000"/>
                </a:solidFill>
                <a:latin typeface="Times New Roman" panose="02020603050405020304" pitchFamily="18" charset="0"/>
                <a:ea typeface="隶书" panose="02010509060101010101" pitchFamily="49" charset="-122"/>
              </a:rPr>
              <a:t> 1.选择材料的途径</a:t>
            </a:r>
            <a:endParaRPr lang="zh-CN" altLang="en-US" sz="3400" b="1" dirty="0">
              <a:solidFill>
                <a:srgbClr val="000000"/>
              </a:solidFill>
              <a:latin typeface="Times New Roman" panose="02020603050405020304" pitchFamily="18" charset="0"/>
              <a:ea typeface="隶书" panose="02010509060101010101" pitchFamily="49" charset="-122"/>
            </a:endParaRPr>
          </a:p>
          <a:p>
            <a:pPr algn="l">
              <a:lnSpc>
                <a:spcPct val="150000"/>
              </a:lnSpc>
            </a:pPr>
            <a:r>
              <a:rPr lang="zh-CN" altLang="en-US" sz="3400" b="1" dirty="0">
                <a:solidFill>
                  <a:srgbClr val="000000"/>
                </a:solidFill>
                <a:latin typeface="Times New Roman" panose="02020603050405020304" pitchFamily="18" charset="0"/>
                <a:ea typeface="隶书" panose="02010509060101010101" pitchFamily="49" charset="-122"/>
              </a:rPr>
              <a:t>（1）直接材料</a:t>
            </a:r>
            <a:endParaRPr lang="zh-CN" altLang="en-US" sz="3400" b="1" dirty="0">
              <a:solidFill>
                <a:srgbClr val="000000"/>
              </a:solidFill>
              <a:latin typeface="Times New Roman" panose="02020603050405020304" pitchFamily="18" charset="0"/>
              <a:ea typeface="隶书" panose="02010509060101010101" pitchFamily="49" charset="-122"/>
            </a:endParaRPr>
          </a:p>
          <a:p>
            <a:pPr algn="l">
              <a:lnSpc>
                <a:spcPct val="150000"/>
              </a:lnSpc>
            </a:pPr>
            <a:r>
              <a:rPr lang="zh-CN" altLang="en-US" sz="3400" b="1" dirty="0">
                <a:solidFill>
                  <a:srgbClr val="000000"/>
                </a:solidFill>
                <a:latin typeface="Times New Roman" panose="02020603050405020304" pitchFamily="18" charset="0"/>
                <a:ea typeface="隶书" panose="02010509060101010101" pitchFamily="49" charset="-122"/>
              </a:rPr>
              <a:t>（2）间接材料</a:t>
            </a:r>
            <a:endParaRPr lang="zh-CN" altLang="en-US" sz="3400" b="1" dirty="0">
              <a:solidFill>
                <a:srgbClr val="000000"/>
              </a:solidFill>
              <a:latin typeface="Times New Roman" panose="02020603050405020304" pitchFamily="18" charset="0"/>
              <a:ea typeface="隶书" panose="02010509060101010101" pitchFamily="49" charset="-122"/>
            </a:endParaRPr>
          </a:p>
          <a:p>
            <a:pPr algn="l">
              <a:lnSpc>
                <a:spcPct val="150000"/>
              </a:lnSpc>
            </a:pPr>
            <a:r>
              <a:rPr lang="zh-CN" altLang="en-US" sz="3400" b="1" dirty="0">
                <a:solidFill>
                  <a:srgbClr val="000000"/>
                </a:solidFill>
                <a:latin typeface="Times New Roman" panose="02020603050405020304" pitchFamily="18" charset="0"/>
                <a:ea typeface="隶书" panose="02010509060101010101" pitchFamily="49" charset="-122"/>
              </a:rPr>
              <a:t>（3）创见材料</a:t>
            </a:r>
            <a:endParaRPr lang="zh-CN" altLang="en-US" sz="3400" b="1" dirty="0">
              <a:solidFill>
                <a:srgbClr val="000000"/>
              </a:solidFill>
              <a:latin typeface="Times New Roman" panose="02020603050405020304" pitchFamily="18" charset="0"/>
              <a:ea typeface="隶书" panose="020105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06855">
                                            <p:txEl>
                                              <p:charRg st="0" end="28"/>
                                            </p:txEl>
                                          </p:spTgt>
                                        </p:tgtEl>
                                        <p:attrNameLst>
                                          <p:attrName>style.visibility</p:attrName>
                                        </p:attrNameLst>
                                      </p:cBhvr>
                                      <p:to>
                                        <p:strVal val="visible"/>
                                      </p:to>
                                    </p:set>
                                    <p:animEffect transition="in" filter="fade">
                                      <p:cBhvr>
                                        <p:cTn id="7" dur="500"/>
                                        <p:tgtEl>
                                          <p:spTgt spid="206855">
                                            <p:txEl>
                                              <p:charRg st="0" end="28"/>
                                            </p:txEl>
                                          </p:spTgt>
                                        </p:tgtEl>
                                      </p:cBhvr>
                                    </p:animEffect>
                                    <p:anim calcmode="lin" valueType="num">
                                      <p:cBhvr>
                                        <p:cTn id="8" dur="500" fill="hold"/>
                                        <p:tgtEl>
                                          <p:spTgt spid="206855">
                                            <p:txEl>
                                              <p:charRg st="0" end="28"/>
                                            </p:txEl>
                                          </p:spTgt>
                                        </p:tgtEl>
                                        <p:attrNameLst>
                                          <p:attrName>ppt_x</p:attrName>
                                        </p:attrNameLst>
                                      </p:cBhvr>
                                      <p:tavLst>
                                        <p:tav tm="0">
                                          <p:val>
                                            <p:strVal val="#ppt_x"/>
                                          </p:val>
                                        </p:tav>
                                        <p:tav tm="100000">
                                          <p:val>
                                            <p:strVal val="#ppt_x"/>
                                          </p:val>
                                        </p:tav>
                                      </p:tavLst>
                                    </p:anim>
                                    <p:anim calcmode="lin" valueType="num">
                                      <p:cBhvr>
                                        <p:cTn id="9" dur="450" decel="100000" fill="hold"/>
                                        <p:tgtEl>
                                          <p:spTgt spid="206855">
                                            <p:txEl>
                                              <p:charRg st="0" end="28"/>
                                            </p:txEl>
                                          </p:spTgt>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206855">
                                            <p:txEl>
                                              <p:charRg st="0" end="28"/>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6855" name="文本框 206854"/>
          <p:cNvSpPr txBox="1"/>
          <p:nvPr/>
        </p:nvSpPr>
        <p:spPr>
          <a:xfrm>
            <a:off x="733743" y="710565"/>
            <a:ext cx="8135937" cy="4799965"/>
          </a:xfrm>
          <a:prstGeom prst="rect">
            <a:avLst/>
          </a:prstGeom>
          <a:noFill/>
          <a:ln w="9525">
            <a:noFill/>
          </a:ln>
        </p:spPr>
        <p:txBody>
          <a:bodyPr>
            <a:spAutoFit/>
          </a:bodyPr>
          <a:p>
            <a:pPr algn="l">
              <a:lnSpc>
                <a:spcPct val="150000"/>
              </a:lnSpc>
            </a:pPr>
            <a:r>
              <a:rPr lang="zh-CN" altLang="en-US" sz="2800" b="1" dirty="0">
                <a:solidFill>
                  <a:srgbClr val="000000"/>
                </a:solidFill>
                <a:ea typeface="隶书" panose="02010509060101010101" pitchFamily="49" charset="-122"/>
                <a:sym typeface="+mn-ea"/>
              </a:rPr>
              <a:t>  </a:t>
            </a:r>
            <a:r>
              <a:rPr lang="zh-CN" altLang="en-US" sz="3400" b="1" dirty="0">
                <a:solidFill>
                  <a:srgbClr val="000000"/>
                </a:solidFill>
                <a:ea typeface="隶书" panose="02010509060101010101" pitchFamily="49" charset="-122"/>
                <a:sym typeface="+mn-ea"/>
              </a:rPr>
              <a:t>2.选择材料的原则</a:t>
            </a:r>
            <a:endParaRPr lang="zh-CN" altLang="en-US" sz="3400" b="1" dirty="0">
              <a:solidFill>
                <a:srgbClr val="000000"/>
              </a:solidFill>
              <a:ea typeface="隶书" panose="02010509060101010101" pitchFamily="49" charset="-122"/>
              <a:sym typeface="+mn-ea"/>
            </a:endParaRPr>
          </a:p>
          <a:p>
            <a:pPr algn="l">
              <a:lnSpc>
                <a:spcPct val="150000"/>
              </a:lnSpc>
            </a:pPr>
            <a:r>
              <a:rPr lang="zh-CN" altLang="en-US" sz="3400" b="1" dirty="0">
                <a:solidFill>
                  <a:srgbClr val="000000"/>
                </a:solidFill>
                <a:ea typeface="隶书" panose="02010509060101010101" pitchFamily="49" charset="-122"/>
                <a:sym typeface="+mn-ea"/>
              </a:rPr>
              <a:t>（1）吸引听众注意</a:t>
            </a:r>
            <a:endParaRPr lang="zh-CN" altLang="en-US" sz="3400" b="1" dirty="0">
              <a:solidFill>
                <a:srgbClr val="000000"/>
              </a:solidFill>
              <a:ea typeface="隶书" panose="02010509060101010101" pitchFamily="49" charset="-122"/>
              <a:sym typeface="+mn-ea"/>
            </a:endParaRPr>
          </a:p>
          <a:p>
            <a:pPr algn="l">
              <a:lnSpc>
                <a:spcPct val="150000"/>
              </a:lnSpc>
            </a:pPr>
            <a:r>
              <a:rPr lang="zh-CN" altLang="en-US" sz="3400" b="1" dirty="0">
                <a:solidFill>
                  <a:srgbClr val="000000"/>
                </a:solidFill>
                <a:ea typeface="隶书" panose="02010509060101010101" pitchFamily="49" charset="-122"/>
                <a:sym typeface="+mn-ea"/>
              </a:rPr>
              <a:t>（2）能够反映主题</a:t>
            </a:r>
            <a:endParaRPr lang="zh-CN" altLang="en-US" sz="3400" b="1" dirty="0">
              <a:solidFill>
                <a:srgbClr val="000000"/>
              </a:solidFill>
              <a:ea typeface="隶书" panose="02010509060101010101" pitchFamily="49" charset="-122"/>
              <a:sym typeface="+mn-ea"/>
            </a:endParaRPr>
          </a:p>
          <a:p>
            <a:pPr algn="l">
              <a:lnSpc>
                <a:spcPct val="150000"/>
              </a:lnSpc>
            </a:pPr>
            <a:r>
              <a:rPr lang="zh-CN" altLang="en-US" sz="3400" b="1" dirty="0">
                <a:solidFill>
                  <a:srgbClr val="000000"/>
                </a:solidFill>
                <a:ea typeface="隶书" panose="02010509060101010101" pitchFamily="49" charset="-122"/>
                <a:sym typeface="+mn-ea"/>
              </a:rPr>
              <a:t>（3）不同听众不同材料</a:t>
            </a:r>
            <a:endParaRPr lang="zh-CN" altLang="en-US" sz="3400" b="1" dirty="0">
              <a:solidFill>
                <a:srgbClr val="000000"/>
              </a:solidFill>
              <a:ea typeface="隶书" panose="02010509060101010101" pitchFamily="49" charset="-122"/>
              <a:sym typeface="+mn-ea"/>
            </a:endParaRPr>
          </a:p>
          <a:p>
            <a:pPr algn="l">
              <a:lnSpc>
                <a:spcPct val="150000"/>
              </a:lnSpc>
            </a:pPr>
            <a:r>
              <a:rPr lang="zh-CN" altLang="en-US" sz="3400" b="1" dirty="0">
                <a:solidFill>
                  <a:srgbClr val="000000"/>
                </a:solidFill>
                <a:ea typeface="隶书" panose="02010509060101010101" pitchFamily="49" charset="-122"/>
                <a:sym typeface="+mn-ea"/>
              </a:rPr>
              <a:t>（4）材料具体化细节化</a:t>
            </a:r>
            <a:endParaRPr lang="zh-CN" altLang="en-US" sz="3400" b="1" dirty="0">
              <a:solidFill>
                <a:srgbClr val="000000"/>
              </a:solidFill>
              <a:ea typeface="隶书" panose="02010509060101010101" pitchFamily="49" charset="-122"/>
              <a:sym typeface="+mn-ea"/>
            </a:endParaRPr>
          </a:p>
          <a:p>
            <a:pPr algn="l">
              <a:lnSpc>
                <a:spcPct val="150000"/>
              </a:lnSpc>
            </a:pPr>
            <a:r>
              <a:rPr lang="zh-CN" altLang="en-US" sz="3400" b="1" dirty="0">
                <a:solidFill>
                  <a:srgbClr val="000000"/>
                </a:solidFill>
                <a:ea typeface="隶书" panose="02010509060101010101" pitchFamily="49" charset="-122"/>
                <a:sym typeface="+mn-ea"/>
              </a:rPr>
              <a:t>（5）准确的材料</a:t>
            </a:r>
            <a:endParaRPr lang="zh-CN" altLang="en-US" sz="3400" b="1" dirty="0">
              <a:solidFill>
                <a:srgbClr val="000000"/>
              </a:solidFill>
              <a:ea typeface="隶书" panose="02010509060101010101" pitchFamily="49"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06855">
                                            <p:txEl>
                                              <p:charRg st="0" end="28"/>
                                            </p:txEl>
                                          </p:spTgt>
                                        </p:tgtEl>
                                        <p:attrNameLst>
                                          <p:attrName>style.visibility</p:attrName>
                                        </p:attrNameLst>
                                      </p:cBhvr>
                                      <p:to>
                                        <p:strVal val="visible"/>
                                      </p:to>
                                    </p:set>
                                    <p:animEffect transition="in" filter="fade">
                                      <p:cBhvr>
                                        <p:cTn id="7" dur="500"/>
                                        <p:tgtEl>
                                          <p:spTgt spid="206855">
                                            <p:txEl>
                                              <p:charRg st="0" end="28"/>
                                            </p:txEl>
                                          </p:spTgt>
                                        </p:tgtEl>
                                      </p:cBhvr>
                                    </p:animEffect>
                                    <p:anim calcmode="lin" valueType="num">
                                      <p:cBhvr>
                                        <p:cTn id="8" dur="500" fill="hold"/>
                                        <p:tgtEl>
                                          <p:spTgt spid="206855">
                                            <p:txEl>
                                              <p:charRg st="0" end="28"/>
                                            </p:txEl>
                                          </p:spTgt>
                                        </p:tgtEl>
                                        <p:attrNameLst>
                                          <p:attrName>ppt_x</p:attrName>
                                        </p:attrNameLst>
                                      </p:cBhvr>
                                      <p:tavLst>
                                        <p:tav tm="0">
                                          <p:val>
                                            <p:strVal val="#ppt_x"/>
                                          </p:val>
                                        </p:tav>
                                        <p:tav tm="100000">
                                          <p:val>
                                            <p:strVal val="#ppt_x"/>
                                          </p:val>
                                        </p:tav>
                                      </p:tavLst>
                                    </p:anim>
                                    <p:anim calcmode="lin" valueType="num">
                                      <p:cBhvr>
                                        <p:cTn id="9" dur="450" decel="100000" fill="hold"/>
                                        <p:tgtEl>
                                          <p:spTgt spid="206855">
                                            <p:txEl>
                                              <p:charRg st="0" end="28"/>
                                            </p:txEl>
                                          </p:spTgt>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206855">
                                            <p:txEl>
                                              <p:charRg st="0" end="28"/>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06855">
                                            <p:txEl>
                                              <p:charRg st="1" end="1"/>
                                            </p:txEl>
                                          </p:spTgt>
                                        </p:tgtEl>
                                        <p:attrNameLst>
                                          <p:attrName>style.visibility</p:attrName>
                                        </p:attrNameLst>
                                      </p:cBhvr>
                                      <p:to>
                                        <p:strVal val="visible"/>
                                      </p:to>
                                    </p:set>
                                    <p:animEffect transition="in" filter="fade">
                                      <p:cBhvr>
                                        <p:cTn id="15" dur="500"/>
                                        <p:tgtEl>
                                          <p:spTgt spid="206855">
                                            <p:txEl>
                                              <p:charRg st="1" end="1"/>
                                            </p:txEl>
                                          </p:spTgt>
                                        </p:tgtEl>
                                      </p:cBhvr>
                                    </p:animEffect>
                                    <p:anim calcmode="lin" valueType="num">
                                      <p:cBhvr>
                                        <p:cTn id="16" dur="500" fill="hold"/>
                                        <p:tgtEl>
                                          <p:spTgt spid="206855">
                                            <p:txEl>
                                              <p:charRg st="1" end="1"/>
                                            </p:txEl>
                                          </p:spTgt>
                                        </p:tgtEl>
                                        <p:attrNameLst>
                                          <p:attrName>ppt_x</p:attrName>
                                        </p:attrNameLst>
                                      </p:cBhvr>
                                      <p:tavLst>
                                        <p:tav tm="0">
                                          <p:val>
                                            <p:strVal val="#ppt_x"/>
                                          </p:val>
                                        </p:tav>
                                        <p:tav tm="100000">
                                          <p:val>
                                            <p:strVal val="#ppt_x"/>
                                          </p:val>
                                        </p:tav>
                                      </p:tavLst>
                                    </p:anim>
                                    <p:anim calcmode="lin" valueType="num">
                                      <p:cBhvr>
                                        <p:cTn id="17" dur="450" decel="100000" fill="hold"/>
                                        <p:tgtEl>
                                          <p:spTgt spid="206855">
                                            <p:txEl>
                                              <p:charRg st="1" end="1"/>
                                            </p:txEl>
                                          </p:spTgt>
                                        </p:tgtEl>
                                        <p:attrNameLst>
                                          <p:attrName>ppt_y</p:attrName>
                                        </p:attrNameLst>
                                      </p:cBhvr>
                                      <p:tavLst>
                                        <p:tav tm="0">
                                          <p:val>
                                            <p:strVal val="#ppt_y+1"/>
                                          </p:val>
                                        </p:tav>
                                        <p:tav tm="100000">
                                          <p:val>
                                            <p:strVal val="#ppt_y-.03"/>
                                          </p:val>
                                        </p:tav>
                                      </p:tavLst>
                                    </p:anim>
                                    <p:anim calcmode="lin" valueType="num">
                                      <p:cBhvr>
                                        <p:cTn id="18" dur="50" accel="100000" fill="hold">
                                          <p:stCondLst>
                                            <p:cond delay="450"/>
                                          </p:stCondLst>
                                        </p:cTn>
                                        <p:tgtEl>
                                          <p:spTgt spid="206855">
                                            <p:txEl>
                                              <p:char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206855">
                                            <p:txEl>
                                              <p:charRg st="2" end="2"/>
                                            </p:txEl>
                                          </p:spTgt>
                                        </p:tgtEl>
                                        <p:attrNameLst>
                                          <p:attrName>style.visibility</p:attrName>
                                        </p:attrNameLst>
                                      </p:cBhvr>
                                      <p:to>
                                        <p:strVal val="visible"/>
                                      </p:to>
                                    </p:set>
                                    <p:animEffect transition="in" filter="fade">
                                      <p:cBhvr>
                                        <p:cTn id="23" dur="500"/>
                                        <p:tgtEl>
                                          <p:spTgt spid="206855">
                                            <p:txEl>
                                              <p:charRg st="2" end="2"/>
                                            </p:txEl>
                                          </p:spTgt>
                                        </p:tgtEl>
                                      </p:cBhvr>
                                    </p:animEffect>
                                    <p:anim calcmode="lin" valueType="num">
                                      <p:cBhvr>
                                        <p:cTn id="24" dur="500" fill="hold"/>
                                        <p:tgtEl>
                                          <p:spTgt spid="206855">
                                            <p:txEl>
                                              <p:charRg st="2" end="2"/>
                                            </p:txEl>
                                          </p:spTgt>
                                        </p:tgtEl>
                                        <p:attrNameLst>
                                          <p:attrName>ppt_x</p:attrName>
                                        </p:attrNameLst>
                                      </p:cBhvr>
                                      <p:tavLst>
                                        <p:tav tm="0">
                                          <p:val>
                                            <p:strVal val="#ppt_x"/>
                                          </p:val>
                                        </p:tav>
                                        <p:tav tm="100000">
                                          <p:val>
                                            <p:strVal val="#ppt_x"/>
                                          </p:val>
                                        </p:tav>
                                      </p:tavLst>
                                    </p:anim>
                                    <p:anim calcmode="lin" valueType="num">
                                      <p:cBhvr>
                                        <p:cTn id="25" dur="450" decel="100000" fill="hold"/>
                                        <p:tgtEl>
                                          <p:spTgt spid="206855">
                                            <p:txEl>
                                              <p:charRg st="2" end="2"/>
                                            </p:txEl>
                                          </p:spTgt>
                                        </p:tgtEl>
                                        <p:attrNameLst>
                                          <p:attrName>ppt_y</p:attrName>
                                        </p:attrNameLst>
                                      </p:cBhvr>
                                      <p:tavLst>
                                        <p:tav tm="0">
                                          <p:val>
                                            <p:strVal val="#ppt_y+1"/>
                                          </p:val>
                                        </p:tav>
                                        <p:tav tm="100000">
                                          <p:val>
                                            <p:strVal val="#ppt_y-.03"/>
                                          </p:val>
                                        </p:tav>
                                      </p:tavLst>
                                    </p:anim>
                                    <p:anim calcmode="lin" valueType="num">
                                      <p:cBhvr>
                                        <p:cTn id="26" dur="50" accel="100000" fill="hold">
                                          <p:stCondLst>
                                            <p:cond delay="450"/>
                                          </p:stCondLst>
                                        </p:cTn>
                                        <p:tgtEl>
                                          <p:spTgt spid="206855">
                                            <p:txEl>
                                              <p:char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206855">
                                            <p:txEl>
                                              <p:charRg st="3" end="3"/>
                                            </p:txEl>
                                          </p:spTgt>
                                        </p:tgtEl>
                                        <p:attrNameLst>
                                          <p:attrName>style.visibility</p:attrName>
                                        </p:attrNameLst>
                                      </p:cBhvr>
                                      <p:to>
                                        <p:strVal val="visible"/>
                                      </p:to>
                                    </p:set>
                                    <p:animEffect transition="in" filter="fade">
                                      <p:cBhvr>
                                        <p:cTn id="31" dur="500"/>
                                        <p:tgtEl>
                                          <p:spTgt spid="206855">
                                            <p:txEl>
                                              <p:charRg st="3" end="3"/>
                                            </p:txEl>
                                          </p:spTgt>
                                        </p:tgtEl>
                                      </p:cBhvr>
                                    </p:animEffect>
                                    <p:anim calcmode="lin" valueType="num">
                                      <p:cBhvr>
                                        <p:cTn id="32" dur="500" fill="hold"/>
                                        <p:tgtEl>
                                          <p:spTgt spid="206855">
                                            <p:txEl>
                                              <p:charRg st="3" end="3"/>
                                            </p:txEl>
                                          </p:spTgt>
                                        </p:tgtEl>
                                        <p:attrNameLst>
                                          <p:attrName>ppt_x</p:attrName>
                                        </p:attrNameLst>
                                      </p:cBhvr>
                                      <p:tavLst>
                                        <p:tav tm="0">
                                          <p:val>
                                            <p:strVal val="#ppt_x"/>
                                          </p:val>
                                        </p:tav>
                                        <p:tav tm="100000">
                                          <p:val>
                                            <p:strVal val="#ppt_x"/>
                                          </p:val>
                                        </p:tav>
                                      </p:tavLst>
                                    </p:anim>
                                    <p:anim calcmode="lin" valueType="num">
                                      <p:cBhvr>
                                        <p:cTn id="33" dur="450" decel="100000" fill="hold"/>
                                        <p:tgtEl>
                                          <p:spTgt spid="206855">
                                            <p:txEl>
                                              <p:charRg st="3" end="3"/>
                                            </p:txEl>
                                          </p:spTgt>
                                        </p:tgtEl>
                                        <p:attrNameLst>
                                          <p:attrName>ppt_y</p:attrName>
                                        </p:attrNameLst>
                                      </p:cBhvr>
                                      <p:tavLst>
                                        <p:tav tm="0">
                                          <p:val>
                                            <p:strVal val="#ppt_y+1"/>
                                          </p:val>
                                        </p:tav>
                                        <p:tav tm="100000">
                                          <p:val>
                                            <p:strVal val="#ppt_y-.03"/>
                                          </p:val>
                                        </p:tav>
                                      </p:tavLst>
                                    </p:anim>
                                    <p:anim calcmode="lin" valueType="num">
                                      <p:cBhvr>
                                        <p:cTn id="34" dur="50" accel="100000" fill="hold">
                                          <p:stCondLst>
                                            <p:cond delay="450"/>
                                          </p:stCondLst>
                                        </p:cTn>
                                        <p:tgtEl>
                                          <p:spTgt spid="206855">
                                            <p:txEl>
                                              <p:char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206855">
                                            <p:txEl>
                                              <p:charRg st="4" end="4"/>
                                            </p:txEl>
                                          </p:spTgt>
                                        </p:tgtEl>
                                        <p:attrNameLst>
                                          <p:attrName>style.visibility</p:attrName>
                                        </p:attrNameLst>
                                      </p:cBhvr>
                                      <p:to>
                                        <p:strVal val="visible"/>
                                      </p:to>
                                    </p:set>
                                    <p:animEffect transition="in" filter="fade">
                                      <p:cBhvr>
                                        <p:cTn id="39" dur="500"/>
                                        <p:tgtEl>
                                          <p:spTgt spid="206855">
                                            <p:txEl>
                                              <p:charRg st="4" end="4"/>
                                            </p:txEl>
                                          </p:spTgt>
                                        </p:tgtEl>
                                      </p:cBhvr>
                                    </p:animEffect>
                                    <p:anim calcmode="lin" valueType="num">
                                      <p:cBhvr>
                                        <p:cTn id="40" dur="500" fill="hold"/>
                                        <p:tgtEl>
                                          <p:spTgt spid="206855">
                                            <p:txEl>
                                              <p:charRg st="4" end="4"/>
                                            </p:txEl>
                                          </p:spTgt>
                                        </p:tgtEl>
                                        <p:attrNameLst>
                                          <p:attrName>ppt_x</p:attrName>
                                        </p:attrNameLst>
                                      </p:cBhvr>
                                      <p:tavLst>
                                        <p:tav tm="0">
                                          <p:val>
                                            <p:strVal val="#ppt_x"/>
                                          </p:val>
                                        </p:tav>
                                        <p:tav tm="100000">
                                          <p:val>
                                            <p:strVal val="#ppt_x"/>
                                          </p:val>
                                        </p:tav>
                                      </p:tavLst>
                                    </p:anim>
                                    <p:anim calcmode="lin" valueType="num">
                                      <p:cBhvr>
                                        <p:cTn id="41" dur="450" decel="100000" fill="hold"/>
                                        <p:tgtEl>
                                          <p:spTgt spid="206855">
                                            <p:txEl>
                                              <p:charRg st="4" end="4"/>
                                            </p:txEl>
                                          </p:spTgt>
                                        </p:tgtEl>
                                        <p:attrNameLst>
                                          <p:attrName>ppt_y</p:attrName>
                                        </p:attrNameLst>
                                      </p:cBhvr>
                                      <p:tavLst>
                                        <p:tav tm="0">
                                          <p:val>
                                            <p:strVal val="#ppt_y+1"/>
                                          </p:val>
                                        </p:tav>
                                        <p:tav tm="100000">
                                          <p:val>
                                            <p:strVal val="#ppt_y-.03"/>
                                          </p:val>
                                        </p:tav>
                                      </p:tavLst>
                                    </p:anim>
                                    <p:anim calcmode="lin" valueType="num">
                                      <p:cBhvr>
                                        <p:cTn id="42" dur="50" accel="100000" fill="hold">
                                          <p:stCondLst>
                                            <p:cond delay="450"/>
                                          </p:stCondLst>
                                        </p:cTn>
                                        <p:tgtEl>
                                          <p:spTgt spid="206855">
                                            <p:txEl>
                                              <p:char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206855">
                                            <p:txEl>
                                              <p:charRg st="5" end="5"/>
                                            </p:txEl>
                                          </p:spTgt>
                                        </p:tgtEl>
                                        <p:attrNameLst>
                                          <p:attrName>style.visibility</p:attrName>
                                        </p:attrNameLst>
                                      </p:cBhvr>
                                      <p:to>
                                        <p:strVal val="visible"/>
                                      </p:to>
                                    </p:set>
                                    <p:animEffect transition="in" filter="fade">
                                      <p:cBhvr>
                                        <p:cTn id="47" dur="500"/>
                                        <p:tgtEl>
                                          <p:spTgt spid="206855">
                                            <p:txEl>
                                              <p:charRg st="5" end="5"/>
                                            </p:txEl>
                                          </p:spTgt>
                                        </p:tgtEl>
                                      </p:cBhvr>
                                    </p:animEffect>
                                    <p:anim calcmode="lin" valueType="num">
                                      <p:cBhvr>
                                        <p:cTn id="48" dur="500" fill="hold"/>
                                        <p:tgtEl>
                                          <p:spTgt spid="206855">
                                            <p:txEl>
                                              <p:charRg st="5" end="5"/>
                                            </p:txEl>
                                          </p:spTgt>
                                        </p:tgtEl>
                                        <p:attrNameLst>
                                          <p:attrName>ppt_x</p:attrName>
                                        </p:attrNameLst>
                                      </p:cBhvr>
                                      <p:tavLst>
                                        <p:tav tm="0">
                                          <p:val>
                                            <p:strVal val="#ppt_x"/>
                                          </p:val>
                                        </p:tav>
                                        <p:tav tm="100000">
                                          <p:val>
                                            <p:strVal val="#ppt_x"/>
                                          </p:val>
                                        </p:tav>
                                      </p:tavLst>
                                    </p:anim>
                                    <p:anim calcmode="lin" valueType="num">
                                      <p:cBhvr>
                                        <p:cTn id="49" dur="450" decel="100000" fill="hold"/>
                                        <p:tgtEl>
                                          <p:spTgt spid="206855">
                                            <p:txEl>
                                              <p:charRg st="5" end="5"/>
                                            </p:txEl>
                                          </p:spTgt>
                                        </p:tgtEl>
                                        <p:attrNameLst>
                                          <p:attrName>ppt_y</p:attrName>
                                        </p:attrNameLst>
                                      </p:cBhvr>
                                      <p:tavLst>
                                        <p:tav tm="0">
                                          <p:val>
                                            <p:strVal val="#ppt_y+1"/>
                                          </p:val>
                                        </p:tav>
                                        <p:tav tm="100000">
                                          <p:val>
                                            <p:strVal val="#ppt_y-.03"/>
                                          </p:val>
                                        </p:tav>
                                      </p:tavLst>
                                    </p:anim>
                                    <p:anim calcmode="lin" valueType="num">
                                      <p:cBhvr>
                                        <p:cTn id="50" dur="50" accel="100000" fill="hold">
                                          <p:stCondLst>
                                            <p:cond delay="450"/>
                                          </p:stCondLst>
                                        </p:cTn>
                                        <p:tgtEl>
                                          <p:spTgt spid="206855">
                                            <p:txEl>
                                              <p:char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6855" name="文本框 206854"/>
          <p:cNvSpPr txBox="1"/>
          <p:nvPr/>
        </p:nvSpPr>
        <p:spPr>
          <a:xfrm>
            <a:off x="733743" y="710565"/>
            <a:ext cx="8135937" cy="4799965"/>
          </a:xfrm>
          <a:prstGeom prst="rect">
            <a:avLst/>
          </a:prstGeom>
          <a:noFill/>
          <a:ln w="9525">
            <a:noFill/>
          </a:ln>
        </p:spPr>
        <p:txBody>
          <a:bodyPr>
            <a:spAutoFit/>
          </a:bodyPr>
          <a:p>
            <a:pPr algn="l">
              <a:lnSpc>
                <a:spcPct val="150000"/>
              </a:lnSpc>
            </a:pPr>
            <a:r>
              <a:rPr lang="zh-CN" altLang="en-US" sz="2800" b="1" dirty="0">
                <a:solidFill>
                  <a:srgbClr val="000000"/>
                </a:solidFill>
                <a:ea typeface="隶书" panose="02010509060101010101" pitchFamily="49" charset="-122"/>
                <a:sym typeface="+mn-ea"/>
              </a:rPr>
              <a:t>       </a:t>
            </a:r>
            <a:r>
              <a:rPr lang="zh-CN" altLang="en-US" sz="3400" b="1" dirty="0">
                <a:solidFill>
                  <a:srgbClr val="000000"/>
                </a:solidFill>
                <a:ea typeface="隶书" panose="02010509060101010101" pitchFamily="49" charset="-122"/>
                <a:sym typeface="+mn-ea"/>
              </a:rPr>
              <a:t>3.阐述材料（演讲议论方法）</a:t>
            </a:r>
            <a:endParaRPr lang="zh-CN" altLang="en-US" sz="3400" b="1" dirty="0">
              <a:solidFill>
                <a:srgbClr val="000000"/>
              </a:solidFill>
              <a:ea typeface="隶书" panose="02010509060101010101" pitchFamily="49" charset="-122"/>
              <a:sym typeface="+mn-ea"/>
            </a:endParaRPr>
          </a:p>
          <a:p>
            <a:pPr algn="l">
              <a:lnSpc>
                <a:spcPct val="150000"/>
              </a:lnSpc>
            </a:pPr>
            <a:r>
              <a:rPr lang="zh-CN" altLang="en-US" sz="3400" b="1" dirty="0">
                <a:solidFill>
                  <a:srgbClr val="000000"/>
                </a:solidFill>
                <a:latin typeface="Times New Roman" panose="02020603050405020304" pitchFamily="18" charset="0"/>
                <a:ea typeface="隶书" panose="02010509060101010101" pitchFamily="49" charset="-122"/>
              </a:rPr>
              <a:t>    （1）总结式议论法</a:t>
            </a:r>
            <a:endParaRPr lang="zh-CN" altLang="en-US" sz="3400" b="1" dirty="0">
              <a:solidFill>
                <a:srgbClr val="000000"/>
              </a:solidFill>
              <a:latin typeface="Times New Roman" panose="02020603050405020304" pitchFamily="18" charset="0"/>
              <a:ea typeface="隶书" panose="02010509060101010101" pitchFamily="49" charset="-122"/>
            </a:endParaRPr>
          </a:p>
          <a:p>
            <a:pPr algn="l">
              <a:lnSpc>
                <a:spcPct val="150000"/>
              </a:lnSpc>
            </a:pPr>
            <a:r>
              <a:rPr lang="zh-CN" altLang="en-US" sz="3400" b="1" dirty="0">
                <a:solidFill>
                  <a:srgbClr val="000000"/>
                </a:solidFill>
                <a:latin typeface="Times New Roman" panose="02020603050405020304" pitchFamily="18" charset="0"/>
                <a:ea typeface="隶书" panose="02010509060101010101" pitchFamily="49" charset="-122"/>
              </a:rPr>
              <a:t>    （2）评述型议论法</a:t>
            </a:r>
            <a:endParaRPr lang="zh-CN" altLang="en-US" sz="3400" b="1" dirty="0">
              <a:solidFill>
                <a:srgbClr val="000000"/>
              </a:solidFill>
              <a:latin typeface="Times New Roman" panose="02020603050405020304" pitchFamily="18" charset="0"/>
              <a:ea typeface="隶书" panose="02010509060101010101" pitchFamily="49" charset="-122"/>
            </a:endParaRPr>
          </a:p>
          <a:p>
            <a:pPr algn="l">
              <a:lnSpc>
                <a:spcPct val="150000"/>
              </a:lnSpc>
            </a:pPr>
            <a:r>
              <a:rPr lang="zh-CN" altLang="en-US" sz="3400" b="1" dirty="0">
                <a:solidFill>
                  <a:srgbClr val="000000"/>
                </a:solidFill>
                <a:latin typeface="Times New Roman" panose="02020603050405020304" pitchFamily="18" charset="0"/>
                <a:ea typeface="隶书" panose="02010509060101010101" pitchFamily="49" charset="-122"/>
              </a:rPr>
              <a:t>    （3）正向引申法</a:t>
            </a:r>
            <a:endParaRPr lang="zh-CN" altLang="en-US" sz="3400" b="1" dirty="0">
              <a:solidFill>
                <a:srgbClr val="000000"/>
              </a:solidFill>
              <a:latin typeface="Times New Roman" panose="02020603050405020304" pitchFamily="18" charset="0"/>
              <a:ea typeface="隶书" panose="02010509060101010101" pitchFamily="49" charset="-122"/>
            </a:endParaRPr>
          </a:p>
          <a:p>
            <a:pPr algn="l">
              <a:lnSpc>
                <a:spcPct val="150000"/>
              </a:lnSpc>
            </a:pPr>
            <a:r>
              <a:rPr lang="zh-CN" altLang="en-US" sz="3400" b="1" dirty="0">
                <a:solidFill>
                  <a:srgbClr val="000000"/>
                </a:solidFill>
                <a:latin typeface="Times New Roman" panose="02020603050405020304" pitchFamily="18" charset="0"/>
                <a:ea typeface="隶书" panose="02010509060101010101" pitchFamily="49" charset="-122"/>
              </a:rPr>
              <a:t>    （4）反向引申法</a:t>
            </a:r>
            <a:endParaRPr lang="zh-CN" altLang="en-US" sz="3400" b="1" dirty="0">
              <a:solidFill>
                <a:srgbClr val="000000"/>
              </a:solidFill>
              <a:latin typeface="Times New Roman" panose="02020603050405020304" pitchFamily="18" charset="0"/>
              <a:ea typeface="隶书" panose="02010509060101010101" pitchFamily="49" charset="-122"/>
            </a:endParaRPr>
          </a:p>
          <a:p>
            <a:pPr algn="l">
              <a:lnSpc>
                <a:spcPct val="150000"/>
              </a:lnSpc>
            </a:pPr>
            <a:r>
              <a:rPr lang="zh-CN" altLang="en-US" sz="3400" b="1" dirty="0">
                <a:solidFill>
                  <a:srgbClr val="000000"/>
                </a:solidFill>
                <a:latin typeface="Times New Roman" panose="02020603050405020304" pitchFamily="18" charset="0"/>
                <a:ea typeface="隶书" panose="02010509060101010101" pitchFamily="49" charset="-122"/>
              </a:rPr>
              <a:t>    （5）比较议论法</a:t>
            </a:r>
            <a:endParaRPr lang="zh-CN" altLang="en-US" sz="3400" b="1" dirty="0">
              <a:solidFill>
                <a:srgbClr val="000000"/>
              </a:solidFill>
              <a:latin typeface="Times New Roman" panose="02020603050405020304" pitchFamily="18" charset="0"/>
              <a:ea typeface="隶书" panose="020105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06855">
                                            <p:txEl>
                                              <p:charRg st="0" end="28"/>
                                            </p:txEl>
                                          </p:spTgt>
                                        </p:tgtEl>
                                        <p:attrNameLst>
                                          <p:attrName>style.visibility</p:attrName>
                                        </p:attrNameLst>
                                      </p:cBhvr>
                                      <p:to>
                                        <p:strVal val="visible"/>
                                      </p:to>
                                    </p:set>
                                    <p:animEffect transition="in" filter="fade">
                                      <p:cBhvr>
                                        <p:cTn id="7" dur="500"/>
                                        <p:tgtEl>
                                          <p:spTgt spid="206855">
                                            <p:txEl>
                                              <p:charRg st="0" end="28"/>
                                            </p:txEl>
                                          </p:spTgt>
                                        </p:tgtEl>
                                      </p:cBhvr>
                                    </p:animEffect>
                                    <p:anim calcmode="lin" valueType="num">
                                      <p:cBhvr>
                                        <p:cTn id="8" dur="500" fill="hold"/>
                                        <p:tgtEl>
                                          <p:spTgt spid="206855">
                                            <p:txEl>
                                              <p:charRg st="0" end="28"/>
                                            </p:txEl>
                                          </p:spTgt>
                                        </p:tgtEl>
                                        <p:attrNameLst>
                                          <p:attrName>ppt_x</p:attrName>
                                        </p:attrNameLst>
                                      </p:cBhvr>
                                      <p:tavLst>
                                        <p:tav tm="0">
                                          <p:val>
                                            <p:strVal val="#ppt_x"/>
                                          </p:val>
                                        </p:tav>
                                        <p:tav tm="100000">
                                          <p:val>
                                            <p:strVal val="#ppt_x"/>
                                          </p:val>
                                        </p:tav>
                                      </p:tavLst>
                                    </p:anim>
                                    <p:anim calcmode="lin" valueType="num">
                                      <p:cBhvr>
                                        <p:cTn id="9" dur="450" decel="100000" fill="hold"/>
                                        <p:tgtEl>
                                          <p:spTgt spid="206855">
                                            <p:txEl>
                                              <p:charRg st="0" end="28"/>
                                            </p:txEl>
                                          </p:spTgt>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206855">
                                            <p:txEl>
                                              <p:charRg st="0" end="28"/>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06855">
                                            <p:txEl>
                                              <p:charRg st="1" end="1"/>
                                            </p:txEl>
                                          </p:spTgt>
                                        </p:tgtEl>
                                        <p:attrNameLst>
                                          <p:attrName>style.visibility</p:attrName>
                                        </p:attrNameLst>
                                      </p:cBhvr>
                                      <p:to>
                                        <p:strVal val="visible"/>
                                      </p:to>
                                    </p:set>
                                    <p:animEffect transition="in" filter="fade">
                                      <p:cBhvr>
                                        <p:cTn id="15" dur="500"/>
                                        <p:tgtEl>
                                          <p:spTgt spid="206855">
                                            <p:txEl>
                                              <p:charRg st="1" end="1"/>
                                            </p:txEl>
                                          </p:spTgt>
                                        </p:tgtEl>
                                      </p:cBhvr>
                                    </p:animEffect>
                                    <p:anim calcmode="lin" valueType="num">
                                      <p:cBhvr>
                                        <p:cTn id="16" dur="500" fill="hold"/>
                                        <p:tgtEl>
                                          <p:spTgt spid="206855">
                                            <p:txEl>
                                              <p:charRg st="1" end="1"/>
                                            </p:txEl>
                                          </p:spTgt>
                                        </p:tgtEl>
                                        <p:attrNameLst>
                                          <p:attrName>ppt_x</p:attrName>
                                        </p:attrNameLst>
                                      </p:cBhvr>
                                      <p:tavLst>
                                        <p:tav tm="0">
                                          <p:val>
                                            <p:strVal val="#ppt_x"/>
                                          </p:val>
                                        </p:tav>
                                        <p:tav tm="100000">
                                          <p:val>
                                            <p:strVal val="#ppt_x"/>
                                          </p:val>
                                        </p:tav>
                                      </p:tavLst>
                                    </p:anim>
                                    <p:anim calcmode="lin" valueType="num">
                                      <p:cBhvr>
                                        <p:cTn id="17" dur="450" decel="100000" fill="hold"/>
                                        <p:tgtEl>
                                          <p:spTgt spid="206855">
                                            <p:txEl>
                                              <p:charRg st="1" end="1"/>
                                            </p:txEl>
                                          </p:spTgt>
                                        </p:tgtEl>
                                        <p:attrNameLst>
                                          <p:attrName>ppt_y</p:attrName>
                                        </p:attrNameLst>
                                      </p:cBhvr>
                                      <p:tavLst>
                                        <p:tav tm="0">
                                          <p:val>
                                            <p:strVal val="#ppt_y+1"/>
                                          </p:val>
                                        </p:tav>
                                        <p:tav tm="100000">
                                          <p:val>
                                            <p:strVal val="#ppt_y-.03"/>
                                          </p:val>
                                        </p:tav>
                                      </p:tavLst>
                                    </p:anim>
                                    <p:anim calcmode="lin" valueType="num">
                                      <p:cBhvr>
                                        <p:cTn id="18" dur="50" accel="100000" fill="hold">
                                          <p:stCondLst>
                                            <p:cond delay="450"/>
                                          </p:stCondLst>
                                        </p:cTn>
                                        <p:tgtEl>
                                          <p:spTgt spid="206855">
                                            <p:txEl>
                                              <p:char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206855">
                                            <p:txEl>
                                              <p:charRg st="2" end="2"/>
                                            </p:txEl>
                                          </p:spTgt>
                                        </p:tgtEl>
                                        <p:attrNameLst>
                                          <p:attrName>style.visibility</p:attrName>
                                        </p:attrNameLst>
                                      </p:cBhvr>
                                      <p:to>
                                        <p:strVal val="visible"/>
                                      </p:to>
                                    </p:set>
                                    <p:animEffect transition="in" filter="fade">
                                      <p:cBhvr>
                                        <p:cTn id="23" dur="500"/>
                                        <p:tgtEl>
                                          <p:spTgt spid="206855">
                                            <p:txEl>
                                              <p:charRg st="2" end="2"/>
                                            </p:txEl>
                                          </p:spTgt>
                                        </p:tgtEl>
                                      </p:cBhvr>
                                    </p:animEffect>
                                    <p:anim calcmode="lin" valueType="num">
                                      <p:cBhvr>
                                        <p:cTn id="24" dur="500" fill="hold"/>
                                        <p:tgtEl>
                                          <p:spTgt spid="206855">
                                            <p:txEl>
                                              <p:charRg st="2" end="2"/>
                                            </p:txEl>
                                          </p:spTgt>
                                        </p:tgtEl>
                                        <p:attrNameLst>
                                          <p:attrName>ppt_x</p:attrName>
                                        </p:attrNameLst>
                                      </p:cBhvr>
                                      <p:tavLst>
                                        <p:tav tm="0">
                                          <p:val>
                                            <p:strVal val="#ppt_x"/>
                                          </p:val>
                                        </p:tav>
                                        <p:tav tm="100000">
                                          <p:val>
                                            <p:strVal val="#ppt_x"/>
                                          </p:val>
                                        </p:tav>
                                      </p:tavLst>
                                    </p:anim>
                                    <p:anim calcmode="lin" valueType="num">
                                      <p:cBhvr>
                                        <p:cTn id="25" dur="450" decel="100000" fill="hold"/>
                                        <p:tgtEl>
                                          <p:spTgt spid="206855">
                                            <p:txEl>
                                              <p:charRg st="2" end="2"/>
                                            </p:txEl>
                                          </p:spTgt>
                                        </p:tgtEl>
                                        <p:attrNameLst>
                                          <p:attrName>ppt_y</p:attrName>
                                        </p:attrNameLst>
                                      </p:cBhvr>
                                      <p:tavLst>
                                        <p:tav tm="0">
                                          <p:val>
                                            <p:strVal val="#ppt_y+1"/>
                                          </p:val>
                                        </p:tav>
                                        <p:tav tm="100000">
                                          <p:val>
                                            <p:strVal val="#ppt_y-.03"/>
                                          </p:val>
                                        </p:tav>
                                      </p:tavLst>
                                    </p:anim>
                                    <p:anim calcmode="lin" valueType="num">
                                      <p:cBhvr>
                                        <p:cTn id="26" dur="50" accel="100000" fill="hold">
                                          <p:stCondLst>
                                            <p:cond delay="450"/>
                                          </p:stCondLst>
                                        </p:cTn>
                                        <p:tgtEl>
                                          <p:spTgt spid="206855">
                                            <p:txEl>
                                              <p:char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206855">
                                            <p:txEl>
                                              <p:charRg st="3" end="3"/>
                                            </p:txEl>
                                          </p:spTgt>
                                        </p:tgtEl>
                                        <p:attrNameLst>
                                          <p:attrName>style.visibility</p:attrName>
                                        </p:attrNameLst>
                                      </p:cBhvr>
                                      <p:to>
                                        <p:strVal val="visible"/>
                                      </p:to>
                                    </p:set>
                                    <p:animEffect transition="in" filter="fade">
                                      <p:cBhvr>
                                        <p:cTn id="31" dur="500"/>
                                        <p:tgtEl>
                                          <p:spTgt spid="206855">
                                            <p:txEl>
                                              <p:charRg st="3" end="3"/>
                                            </p:txEl>
                                          </p:spTgt>
                                        </p:tgtEl>
                                      </p:cBhvr>
                                    </p:animEffect>
                                    <p:anim calcmode="lin" valueType="num">
                                      <p:cBhvr>
                                        <p:cTn id="32" dur="500" fill="hold"/>
                                        <p:tgtEl>
                                          <p:spTgt spid="206855">
                                            <p:txEl>
                                              <p:charRg st="3" end="3"/>
                                            </p:txEl>
                                          </p:spTgt>
                                        </p:tgtEl>
                                        <p:attrNameLst>
                                          <p:attrName>ppt_x</p:attrName>
                                        </p:attrNameLst>
                                      </p:cBhvr>
                                      <p:tavLst>
                                        <p:tav tm="0">
                                          <p:val>
                                            <p:strVal val="#ppt_x"/>
                                          </p:val>
                                        </p:tav>
                                        <p:tav tm="100000">
                                          <p:val>
                                            <p:strVal val="#ppt_x"/>
                                          </p:val>
                                        </p:tav>
                                      </p:tavLst>
                                    </p:anim>
                                    <p:anim calcmode="lin" valueType="num">
                                      <p:cBhvr>
                                        <p:cTn id="33" dur="450" decel="100000" fill="hold"/>
                                        <p:tgtEl>
                                          <p:spTgt spid="206855">
                                            <p:txEl>
                                              <p:charRg st="3" end="3"/>
                                            </p:txEl>
                                          </p:spTgt>
                                        </p:tgtEl>
                                        <p:attrNameLst>
                                          <p:attrName>ppt_y</p:attrName>
                                        </p:attrNameLst>
                                      </p:cBhvr>
                                      <p:tavLst>
                                        <p:tav tm="0">
                                          <p:val>
                                            <p:strVal val="#ppt_y+1"/>
                                          </p:val>
                                        </p:tav>
                                        <p:tav tm="100000">
                                          <p:val>
                                            <p:strVal val="#ppt_y-.03"/>
                                          </p:val>
                                        </p:tav>
                                      </p:tavLst>
                                    </p:anim>
                                    <p:anim calcmode="lin" valueType="num">
                                      <p:cBhvr>
                                        <p:cTn id="34" dur="50" accel="100000" fill="hold">
                                          <p:stCondLst>
                                            <p:cond delay="450"/>
                                          </p:stCondLst>
                                        </p:cTn>
                                        <p:tgtEl>
                                          <p:spTgt spid="206855">
                                            <p:txEl>
                                              <p:char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206855">
                                            <p:txEl>
                                              <p:charRg st="4" end="4"/>
                                            </p:txEl>
                                          </p:spTgt>
                                        </p:tgtEl>
                                        <p:attrNameLst>
                                          <p:attrName>style.visibility</p:attrName>
                                        </p:attrNameLst>
                                      </p:cBhvr>
                                      <p:to>
                                        <p:strVal val="visible"/>
                                      </p:to>
                                    </p:set>
                                    <p:animEffect transition="in" filter="fade">
                                      <p:cBhvr>
                                        <p:cTn id="39" dur="500"/>
                                        <p:tgtEl>
                                          <p:spTgt spid="206855">
                                            <p:txEl>
                                              <p:charRg st="4" end="4"/>
                                            </p:txEl>
                                          </p:spTgt>
                                        </p:tgtEl>
                                      </p:cBhvr>
                                    </p:animEffect>
                                    <p:anim calcmode="lin" valueType="num">
                                      <p:cBhvr>
                                        <p:cTn id="40" dur="500" fill="hold"/>
                                        <p:tgtEl>
                                          <p:spTgt spid="206855">
                                            <p:txEl>
                                              <p:charRg st="4" end="4"/>
                                            </p:txEl>
                                          </p:spTgt>
                                        </p:tgtEl>
                                        <p:attrNameLst>
                                          <p:attrName>ppt_x</p:attrName>
                                        </p:attrNameLst>
                                      </p:cBhvr>
                                      <p:tavLst>
                                        <p:tav tm="0">
                                          <p:val>
                                            <p:strVal val="#ppt_x"/>
                                          </p:val>
                                        </p:tav>
                                        <p:tav tm="100000">
                                          <p:val>
                                            <p:strVal val="#ppt_x"/>
                                          </p:val>
                                        </p:tav>
                                      </p:tavLst>
                                    </p:anim>
                                    <p:anim calcmode="lin" valueType="num">
                                      <p:cBhvr>
                                        <p:cTn id="41" dur="450" decel="100000" fill="hold"/>
                                        <p:tgtEl>
                                          <p:spTgt spid="206855">
                                            <p:txEl>
                                              <p:charRg st="4" end="4"/>
                                            </p:txEl>
                                          </p:spTgt>
                                        </p:tgtEl>
                                        <p:attrNameLst>
                                          <p:attrName>ppt_y</p:attrName>
                                        </p:attrNameLst>
                                      </p:cBhvr>
                                      <p:tavLst>
                                        <p:tav tm="0">
                                          <p:val>
                                            <p:strVal val="#ppt_y+1"/>
                                          </p:val>
                                        </p:tav>
                                        <p:tav tm="100000">
                                          <p:val>
                                            <p:strVal val="#ppt_y-.03"/>
                                          </p:val>
                                        </p:tav>
                                      </p:tavLst>
                                    </p:anim>
                                    <p:anim calcmode="lin" valueType="num">
                                      <p:cBhvr>
                                        <p:cTn id="42" dur="50" accel="100000" fill="hold">
                                          <p:stCondLst>
                                            <p:cond delay="450"/>
                                          </p:stCondLst>
                                        </p:cTn>
                                        <p:tgtEl>
                                          <p:spTgt spid="206855">
                                            <p:txEl>
                                              <p:char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206855">
                                            <p:txEl>
                                              <p:charRg st="5" end="5"/>
                                            </p:txEl>
                                          </p:spTgt>
                                        </p:tgtEl>
                                        <p:attrNameLst>
                                          <p:attrName>style.visibility</p:attrName>
                                        </p:attrNameLst>
                                      </p:cBhvr>
                                      <p:to>
                                        <p:strVal val="visible"/>
                                      </p:to>
                                    </p:set>
                                    <p:animEffect transition="in" filter="fade">
                                      <p:cBhvr>
                                        <p:cTn id="47" dur="500"/>
                                        <p:tgtEl>
                                          <p:spTgt spid="206855">
                                            <p:txEl>
                                              <p:charRg st="5" end="5"/>
                                            </p:txEl>
                                          </p:spTgt>
                                        </p:tgtEl>
                                      </p:cBhvr>
                                    </p:animEffect>
                                    <p:anim calcmode="lin" valueType="num">
                                      <p:cBhvr>
                                        <p:cTn id="48" dur="500" fill="hold"/>
                                        <p:tgtEl>
                                          <p:spTgt spid="206855">
                                            <p:txEl>
                                              <p:charRg st="5" end="5"/>
                                            </p:txEl>
                                          </p:spTgt>
                                        </p:tgtEl>
                                        <p:attrNameLst>
                                          <p:attrName>ppt_x</p:attrName>
                                        </p:attrNameLst>
                                      </p:cBhvr>
                                      <p:tavLst>
                                        <p:tav tm="0">
                                          <p:val>
                                            <p:strVal val="#ppt_x"/>
                                          </p:val>
                                        </p:tav>
                                        <p:tav tm="100000">
                                          <p:val>
                                            <p:strVal val="#ppt_x"/>
                                          </p:val>
                                        </p:tav>
                                      </p:tavLst>
                                    </p:anim>
                                    <p:anim calcmode="lin" valueType="num">
                                      <p:cBhvr>
                                        <p:cTn id="49" dur="450" decel="100000" fill="hold"/>
                                        <p:tgtEl>
                                          <p:spTgt spid="206855">
                                            <p:txEl>
                                              <p:charRg st="5" end="5"/>
                                            </p:txEl>
                                          </p:spTgt>
                                        </p:tgtEl>
                                        <p:attrNameLst>
                                          <p:attrName>ppt_y</p:attrName>
                                        </p:attrNameLst>
                                      </p:cBhvr>
                                      <p:tavLst>
                                        <p:tav tm="0">
                                          <p:val>
                                            <p:strVal val="#ppt_y+1"/>
                                          </p:val>
                                        </p:tav>
                                        <p:tav tm="100000">
                                          <p:val>
                                            <p:strVal val="#ppt_y-.03"/>
                                          </p:val>
                                        </p:tav>
                                      </p:tavLst>
                                    </p:anim>
                                    <p:anim calcmode="lin" valueType="num">
                                      <p:cBhvr>
                                        <p:cTn id="50" dur="50" accel="100000" fill="hold">
                                          <p:stCondLst>
                                            <p:cond delay="450"/>
                                          </p:stCondLst>
                                        </p:cTn>
                                        <p:tgtEl>
                                          <p:spTgt spid="206855">
                                            <p:txEl>
                                              <p:char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6855" name="文本框 206854"/>
          <p:cNvSpPr txBox="1"/>
          <p:nvPr/>
        </p:nvSpPr>
        <p:spPr>
          <a:xfrm>
            <a:off x="733743" y="710565"/>
            <a:ext cx="8135937" cy="5528945"/>
          </a:xfrm>
          <a:prstGeom prst="rect">
            <a:avLst/>
          </a:prstGeom>
          <a:noFill/>
          <a:ln w="9525">
            <a:noFill/>
          </a:ln>
        </p:spPr>
        <p:txBody>
          <a:bodyPr>
            <a:spAutoFit/>
          </a:bodyPr>
          <a:p>
            <a:pPr algn="l">
              <a:lnSpc>
                <a:spcPct val="130000"/>
              </a:lnSpc>
            </a:pPr>
            <a:r>
              <a:rPr lang="zh-CN" altLang="en-US" sz="2800" b="1" dirty="0">
                <a:solidFill>
                  <a:srgbClr val="000000"/>
                </a:solidFill>
                <a:ea typeface="隶书" panose="02010509060101010101" pitchFamily="49" charset="-122"/>
                <a:sym typeface="+mn-ea"/>
              </a:rPr>
              <a:t>  </a:t>
            </a:r>
            <a:r>
              <a:rPr lang="zh-CN" altLang="en-US" sz="3400" b="1" dirty="0">
                <a:solidFill>
                  <a:srgbClr val="000000"/>
                </a:solidFill>
                <a:ea typeface="隶书" panose="02010509060101010101" pitchFamily="49" charset="-122"/>
                <a:sym typeface="+mn-ea"/>
              </a:rPr>
              <a:t>（四）演讲稿写作艺术</a:t>
            </a:r>
            <a:endParaRPr lang="zh-CN" altLang="en-US" sz="3400" b="1" dirty="0">
              <a:solidFill>
                <a:srgbClr val="000000"/>
              </a:solidFill>
              <a:ea typeface="隶书" panose="02010509060101010101" pitchFamily="49" charset="-122"/>
              <a:sym typeface="+mn-ea"/>
            </a:endParaRPr>
          </a:p>
          <a:p>
            <a:pPr algn="l">
              <a:lnSpc>
                <a:spcPct val="130000"/>
              </a:lnSpc>
            </a:pPr>
            <a:r>
              <a:rPr lang="zh-CN" altLang="en-US" sz="3400" b="1" dirty="0">
                <a:solidFill>
                  <a:srgbClr val="000000"/>
                </a:solidFill>
                <a:ea typeface="隶书" panose="02010509060101010101" pitchFamily="49" charset="-122"/>
                <a:sym typeface="+mn-ea"/>
              </a:rPr>
              <a:t>1.亮出演讲观点的几种常用方法</a:t>
            </a:r>
            <a:endParaRPr lang="zh-CN" altLang="en-US" sz="3400" b="1" dirty="0">
              <a:solidFill>
                <a:srgbClr val="000000"/>
              </a:solidFill>
              <a:ea typeface="隶书" panose="02010509060101010101" pitchFamily="49" charset="-122"/>
              <a:sym typeface="+mn-ea"/>
            </a:endParaRPr>
          </a:p>
          <a:p>
            <a:pPr algn="l">
              <a:lnSpc>
                <a:spcPct val="130000"/>
              </a:lnSpc>
            </a:pPr>
            <a:r>
              <a:rPr lang="zh-CN" altLang="en-US" sz="3400" b="1" dirty="0">
                <a:solidFill>
                  <a:srgbClr val="000000"/>
                </a:solidFill>
                <a:ea typeface="隶书" panose="02010509060101010101" pitchFamily="49" charset="-122"/>
                <a:sym typeface="+mn-ea"/>
              </a:rPr>
              <a:t>（1）烘托式</a:t>
            </a:r>
            <a:endParaRPr lang="zh-CN" altLang="en-US" sz="3400" b="1" dirty="0">
              <a:solidFill>
                <a:srgbClr val="000000"/>
              </a:solidFill>
              <a:ea typeface="隶书" panose="02010509060101010101" pitchFamily="49" charset="-122"/>
              <a:sym typeface="+mn-ea"/>
            </a:endParaRPr>
          </a:p>
          <a:p>
            <a:pPr algn="l">
              <a:lnSpc>
                <a:spcPct val="130000"/>
              </a:lnSpc>
            </a:pPr>
            <a:r>
              <a:rPr lang="zh-CN" altLang="en-US" sz="3400" b="1" dirty="0">
                <a:solidFill>
                  <a:srgbClr val="000000"/>
                </a:solidFill>
                <a:ea typeface="隶书" panose="02010509060101010101" pitchFamily="49" charset="-122"/>
                <a:sym typeface="+mn-ea"/>
              </a:rPr>
              <a:t>（2）设疑式</a:t>
            </a:r>
            <a:endParaRPr lang="zh-CN" altLang="en-US" sz="3400" b="1" dirty="0">
              <a:solidFill>
                <a:srgbClr val="000000"/>
              </a:solidFill>
              <a:ea typeface="隶书" panose="02010509060101010101" pitchFamily="49" charset="-122"/>
              <a:sym typeface="+mn-ea"/>
            </a:endParaRPr>
          </a:p>
          <a:p>
            <a:pPr algn="l">
              <a:lnSpc>
                <a:spcPct val="130000"/>
              </a:lnSpc>
            </a:pPr>
            <a:r>
              <a:rPr lang="zh-CN" altLang="en-US" sz="3400" b="1" dirty="0">
                <a:solidFill>
                  <a:srgbClr val="000000"/>
                </a:solidFill>
                <a:ea typeface="隶书" panose="02010509060101010101" pitchFamily="49" charset="-122"/>
                <a:sym typeface="+mn-ea"/>
              </a:rPr>
              <a:t>（3）比喻式</a:t>
            </a:r>
            <a:endParaRPr lang="zh-CN" altLang="en-US" sz="3400" b="1" dirty="0">
              <a:solidFill>
                <a:srgbClr val="000000"/>
              </a:solidFill>
              <a:ea typeface="隶书" panose="02010509060101010101" pitchFamily="49" charset="-122"/>
              <a:sym typeface="+mn-ea"/>
            </a:endParaRPr>
          </a:p>
          <a:p>
            <a:pPr algn="l">
              <a:lnSpc>
                <a:spcPct val="130000"/>
              </a:lnSpc>
            </a:pPr>
            <a:r>
              <a:rPr lang="zh-CN" altLang="en-US" sz="3400" b="1" dirty="0">
                <a:solidFill>
                  <a:srgbClr val="000000"/>
                </a:solidFill>
                <a:ea typeface="隶书" panose="02010509060101010101" pitchFamily="49" charset="-122"/>
                <a:sym typeface="+mn-ea"/>
              </a:rPr>
              <a:t>（4）抑扬式</a:t>
            </a:r>
            <a:endParaRPr lang="zh-CN" altLang="en-US" sz="3400" b="1" dirty="0">
              <a:solidFill>
                <a:srgbClr val="000000"/>
              </a:solidFill>
              <a:ea typeface="隶书" panose="02010509060101010101" pitchFamily="49" charset="-122"/>
              <a:sym typeface="+mn-ea"/>
            </a:endParaRPr>
          </a:p>
          <a:p>
            <a:pPr algn="l">
              <a:lnSpc>
                <a:spcPct val="130000"/>
              </a:lnSpc>
            </a:pPr>
            <a:r>
              <a:rPr lang="zh-CN" altLang="en-US" sz="3400" b="1" dirty="0">
                <a:solidFill>
                  <a:srgbClr val="000000"/>
                </a:solidFill>
                <a:ea typeface="隶书" panose="02010509060101010101" pitchFamily="49" charset="-122"/>
                <a:sym typeface="+mn-ea"/>
              </a:rPr>
              <a:t>（5）引语式</a:t>
            </a:r>
            <a:endParaRPr lang="zh-CN" altLang="en-US" sz="3400" b="1" dirty="0">
              <a:solidFill>
                <a:srgbClr val="000000"/>
              </a:solidFill>
              <a:ea typeface="隶书" panose="02010509060101010101" pitchFamily="49" charset="-122"/>
              <a:sym typeface="+mn-ea"/>
            </a:endParaRPr>
          </a:p>
          <a:p>
            <a:pPr algn="l">
              <a:lnSpc>
                <a:spcPct val="130000"/>
              </a:lnSpc>
            </a:pPr>
            <a:r>
              <a:rPr lang="zh-CN" altLang="en-US" sz="3400" b="1" dirty="0">
                <a:solidFill>
                  <a:srgbClr val="000000"/>
                </a:solidFill>
                <a:ea typeface="隶书" panose="02010509060101010101" pitchFamily="49" charset="-122"/>
                <a:sym typeface="+mn-ea"/>
              </a:rPr>
              <a:t>（6）直白式</a:t>
            </a:r>
            <a:endParaRPr lang="zh-CN" altLang="en-US" sz="3400" b="1" dirty="0">
              <a:solidFill>
                <a:srgbClr val="000000"/>
              </a:solidFill>
              <a:ea typeface="隶书" panose="02010509060101010101" pitchFamily="49"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06855">
                                            <p:txEl>
                                              <p:charRg st="0" end="28"/>
                                            </p:txEl>
                                          </p:spTgt>
                                        </p:tgtEl>
                                        <p:attrNameLst>
                                          <p:attrName>style.visibility</p:attrName>
                                        </p:attrNameLst>
                                      </p:cBhvr>
                                      <p:to>
                                        <p:strVal val="visible"/>
                                      </p:to>
                                    </p:set>
                                    <p:animEffect transition="in" filter="fade">
                                      <p:cBhvr>
                                        <p:cTn id="7" dur="500"/>
                                        <p:tgtEl>
                                          <p:spTgt spid="206855">
                                            <p:txEl>
                                              <p:charRg st="0" end="28"/>
                                            </p:txEl>
                                          </p:spTgt>
                                        </p:tgtEl>
                                      </p:cBhvr>
                                    </p:animEffect>
                                    <p:anim calcmode="lin" valueType="num">
                                      <p:cBhvr>
                                        <p:cTn id="8" dur="500" fill="hold"/>
                                        <p:tgtEl>
                                          <p:spTgt spid="206855">
                                            <p:txEl>
                                              <p:charRg st="0" end="28"/>
                                            </p:txEl>
                                          </p:spTgt>
                                        </p:tgtEl>
                                        <p:attrNameLst>
                                          <p:attrName>ppt_x</p:attrName>
                                        </p:attrNameLst>
                                      </p:cBhvr>
                                      <p:tavLst>
                                        <p:tav tm="0">
                                          <p:val>
                                            <p:strVal val="#ppt_x"/>
                                          </p:val>
                                        </p:tav>
                                        <p:tav tm="100000">
                                          <p:val>
                                            <p:strVal val="#ppt_x"/>
                                          </p:val>
                                        </p:tav>
                                      </p:tavLst>
                                    </p:anim>
                                    <p:anim calcmode="lin" valueType="num">
                                      <p:cBhvr>
                                        <p:cTn id="9" dur="450" decel="100000" fill="hold"/>
                                        <p:tgtEl>
                                          <p:spTgt spid="206855">
                                            <p:txEl>
                                              <p:charRg st="0" end="28"/>
                                            </p:txEl>
                                          </p:spTgt>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206855">
                                            <p:txEl>
                                              <p:charRg st="0" end="28"/>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06855">
                                            <p:txEl>
                                              <p:charRg st="1" end="1"/>
                                            </p:txEl>
                                          </p:spTgt>
                                        </p:tgtEl>
                                        <p:attrNameLst>
                                          <p:attrName>style.visibility</p:attrName>
                                        </p:attrNameLst>
                                      </p:cBhvr>
                                      <p:to>
                                        <p:strVal val="visible"/>
                                      </p:to>
                                    </p:set>
                                    <p:animEffect transition="in" filter="fade">
                                      <p:cBhvr>
                                        <p:cTn id="15" dur="500"/>
                                        <p:tgtEl>
                                          <p:spTgt spid="206855">
                                            <p:txEl>
                                              <p:charRg st="1" end="1"/>
                                            </p:txEl>
                                          </p:spTgt>
                                        </p:tgtEl>
                                      </p:cBhvr>
                                    </p:animEffect>
                                    <p:anim calcmode="lin" valueType="num">
                                      <p:cBhvr>
                                        <p:cTn id="16" dur="500" fill="hold"/>
                                        <p:tgtEl>
                                          <p:spTgt spid="206855">
                                            <p:txEl>
                                              <p:charRg st="1" end="1"/>
                                            </p:txEl>
                                          </p:spTgt>
                                        </p:tgtEl>
                                        <p:attrNameLst>
                                          <p:attrName>ppt_x</p:attrName>
                                        </p:attrNameLst>
                                      </p:cBhvr>
                                      <p:tavLst>
                                        <p:tav tm="0">
                                          <p:val>
                                            <p:strVal val="#ppt_x"/>
                                          </p:val>
                                        </p:tav>
                                        <p:tav tm="100000">
                                          <p:val>
                                            <p:strVal val="#ppt_x"/>
                                          </p:val>
                                        </p:tav>
                                      </p:tavLst>
                                    </p:anim>
                                    <p:anim calcmode="lin" valueType="num">
                                      <p:cBhvr>
                                        <p:cTn id="17" dur="450" decel="100000" fill="hold"/>
                                        <p:tgtEl>
                                          <p:spTgt spid="206855">
                                            <p:txEl>
                                              <p:charRg st="1" end="1"/>
                                            </p:txEl>
                                          </p:spTgt>
                                        </p:tgtEl>
                                        <p:attrNameLst>
                                          <p:attrName>ppt_y</p:attrName>
                                        </p:attrNameLst>
                                      </p:cBhvr>
                                      <p:tavLst>
                                        <p:tav tm="0">
                                          <p:val>
                                            <p:strVal val="#ppt_y+1"/>
                                          </p:val>
                                        </p:tav>
                                        <p:tav tm="100000">
                                          <p:val>
                                            <p:strVal val="#ppt_y-.03"/>
                                          </p:val>
                                        </p:tav>
                                      </p:tavLst>
                                    </p:anim>
                                    <p:anim calcmode="lin" valueType="num">
                                      <p:cBhvr>
                                        <p:cTn id="18" dur="50" accel="100000" fill="hold">
                                          <p:stCondLst>
                                            <p:cond delay="450"/>
                                          </p:stCondLst>
                                        </p:cTn>
                                        <p:tgtEl>
                                          <p:spTgt spid="206855">
                                            <p:txEl>
                                              <p:char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206855">
                                            <p:txEl>
                                              <p:charRg st="2" end="2"/>
                                            </p:txEl>
                                          </p:spTgt>
                                        </p:tgtEl>
                                        <p:attrNameLst>
                                          <p:attrName>style.visibility</p:attrName>
                                        </p:attrNameLst>
                                      </p:cBhvr>
                                      <p:to>
                                        <p:strVal val="visible"/>
                                      </p:to>
                                    </p:set>
                                    <p:animEffect transition="in" filter="fade">
                                      <p:cBhvr>
                                        <p:cTn id="23" dur="500"/>
                                        <p:tgtEl>
                                          <p:spTgt spid="206855">
                                            <p:txEl>
                                              <p:charRg st="2" end="2"/>
                                            </p:txEl>
                                          </p:spTgt>
                                        </p:tgtEl>
                                      </p:cBhvr>
                                    </p:animEffect>
                                    <p:anim calcmode="lin" valueType="num">
                                      <p:cBhvr>
                                        <p:cTn id="24" dur="500" fill="hold"/>
                                        <p:tgtEl>
                                          <p:spTgt spid="206855">
                                            <p:txEl>
                                              <p:charRg st="2" end="2"/>
                                            </p:txEl>
                                          </p:spTgt>
                                        </p:tgtEl>
                                        <p:attrNameLst>
                                          <p:attrName>ppt_x</p:attrName>
                                        </p:attrNameLst>
                                      </p:cBhvr>
                                      <p:tavLst>
                                        <p:tav tm="0">
                                          <p:val>
                                            <p:strVal val="#ppt_x"/>
                                          </p:val>
                                        </p:tav>
                                        <p:tav tm="100000">
                                          <p:val>
                                            <p:strVal val="#ppt_x"/>
                                          </p:val>
                                        </p:tav>
                                      </p:tavLst>
                                    </p:anim>
                                    <p:anim calcmode="lin" valueType="num">
                                      <p:cBhvr>
                                        <p:cTn id="25" dur="450" decel="100000" fill="hold"/>
                                        <p:tgtEl>
                                          <p:spTgt spid="206855">
                                            <p:txEl>
                                              <p:charRg st="2" end="2"/>
                                            </p:txEl>
                                          </p:spTgt>
                                        </p:tgtEl>
                                        <p:attrNameLst>
                                          <p:attrName>ppt_y</p:attrName>
                                        </p:attrNameLst>
                                      </p:cBhvr>
                                      <p:tavLst>
                                        <p:tav tm="0">
                                          <p:val>
                                            <p:strVal val="#ppt_y+1"/>
                                          </p:val>
                                        </p:tav>
                                        <p:tav tm="100000">
                                          <p:val>
                                            <p:strVal val="#ppt_y-.03"/>
                                          </p:val>
                                        </p:tav>
                                      </p:tavLst>
                                    </p:anim>
                                    <p:anim calcmode="lin" valueType="num">
                                      <p:cBhvr>
                                        <p:cTn id="26" dur="50" accel="100000" fill="hold">
                                          <p:stCondLst>
                                            <p:cond delay="450"/>
                                          </p:stCondLst>
                                        </p:cTn>
                                        <p:tgtEl>
                                          <p:spTgt spid="206855">
                                            <p:txEl>
                                              <p:char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206855">
                                            <p:txEl>
                                              <p:charRg st="3" end="3"/>
                                            </p:txEl>
                                          </p:spTgt>
                                        </p:tgtEl>
                                        <p:attrNameLst>
                                          <p:attrName>style.visibility</p:attrName>
                                        </p:attrNameLst>
                                      </p:cBhvr>
                                      <p:to>
                                        <p:strVal val="visible"/>
                                      </p:to>
                                    </p:set>
                                    <p:animEffect transition="in" filter="fade">
                                      <p:cBhvr>
                                        <p:cTn id="31" dur="500"/>
                                        <p:tgtEl>
                                          <p:spTgt spid="206855">
                                            <p:txEl>
                                              <p:charRg st="3" end="3"/>
                                            </p:txEl>
                                          </p:spTgt>
                                        </p:tgtEl>
                                      </p:cBhvr>
                                    </p:animEffect>
                                    <p:anim calcmode="lin" valueType="num">
                                      <p:cBhvr>
                                        <p:cTn id="32" dur="500" fill="hold"/>
                                        <p:tgtEl>
                                          <p:spTgt spid="206855">
                                            <p:txEl>
                                              <p:charRg st="3" end="3"/>
                                            </p:txEl>
                                          </p:spTgt>
                                        </p:tgtEl>
                                        <p:attrNameLst>
                                          <p:attrName>ppt_x</p:attrName>
                                        </p:attrNameLst>
                                      </p:cBhvr>
                                      <p:tavLst>
                                        <p:tav tm="0">
                                          <p:val>
                                            <p:strVal val="#ppt_x"/>
                                          </p:val>
                                        </p:tav>
                                        <p:tav tm="100000">
                                          <p:val>
                                            <p:strVal val="#ppt_x"/>
                                          </p:val>
                                        </p:tav>
                                      </p:tavLst>
                                    </p:anim>
                                    <p:anim calcmode="lin" valueType="num">
                                      <p:cBhvr>
                                        <p:cTn id="33" dur="450" decel="100000" fill="hold"/>
                                        <p:tgtEl>
                                          <p:spTgt spid="206855">
                                            <p:txEl>
                                              <p:charRg st="3" end="3"/>
                                            </p:txEl>
                                          </p:spTgt>
                                        </p:tgtEl>
                                        <p:attrNameLst>
                                          <p:attrName>ppt_y</p:attrName>
                                        </p:attrNameLst>
                                      </p:cBhvr>
                                      <p:tavLst>
                                        <p:tav tm="0">
                                          <p:val>
                                            <p:strVal val="#ppt_y+1"/>
                                          </p:val>
                                        </p:tav>
                                        <p:tav tm="100000">
                                          <p:val>
                                            <p:strVal val="#ppt_y-.03"/>
                                          </p:val>
                                        </p:tav>
                                      </p:tavLst>
                                    </p:anim>
                                    <p:anim calcmode="lin" valueType="num">
                                      <p:cBhvr>
                                        <p:cTn id="34" dur="50" accel="100000" fill="hold">
                                          <p:stCondLst>
                                            <p:cond delay="450"/>
                                          </p:stCondLst>
                                        </p:cTn>
                                        <p:tgtEl>
                                          <p:spTgt spid="206855">
                                            <p:txEl>
                                              <p:char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206855">
                                            <p:txEl>
                                              <p:charRg st="4" end="4"/>
                                            </p:txEl>
                                          </p:spTgt>
                                        </p:tgtEl>
                                        <p:attrNameLst>
                                          <p:attrName>style.visibility</p:attrName>
                                        </p:attrNameLst>
                                      </p:cBhvr>
                                      <p:to>
                                        <p:strVal val="visible"/>
                                      </p:to>
                                    </p:set>
                                    <p:animEffect transition="in" filter="fade">
                                      <p:cBhvr>
                                        <p:cTn id="39" dur="500"/>
                                        <p:tgtEl>
                                          <p:spTgt spid="206855">
                                            <p:txEl>
                                              <p:charRg st="4" end="4"/>
                                            </p:txEl>
                                          </p:spTgt>
                                        </p:tgtEl>
                                      </p:cBhvr>
                                    </p:animEffect>
                                    <p:anim calcmode="lin" valueType="num">
                                      <p:cBhvr>
                                        <p:cTn id="40" dur="500" fill="hold"/>
                                        <p:tgtEl>
                                          <p:spTgt spid="206855">
                                            <p:txEl>
                                              <p:charRg st="4" end="4"/>
                                            </p:txEl>
                                          </p:spTgt>
                                        </p:tgtEl>
                                        <p:attrNameLst>
                                          <p:attrName>ppt_x</p:attrName>
                                        </p:attrNameLst>
                                      </p:cBhvr>
                                      <p:tavLst>
                                        <p:tav tm="0">
                                          <p:val>
                                            <p:strVal val="#ppt_x"/>
                                          </p:val>
                                        </p:tav>
                                        <p:tav tm="100000">
                                          <p:val>
                                            <p:strVal val="#ppt_x"/>
                                          </p:val>
                                        </p:tav>
                                      </p:tavLst>
                                    </p:anim>
                                    <p:anim calcmode="lin" valueType="num">
                                      <p:cBhvr>
                                        <p:cTn id="41" dur="450" decel="100000" fill="hold"/>
                                        <p:tgtEl>
                                          <p:spTgt spid="206855">
                                            <p:txEl>
                                              <p:charRg st="4" end="4"/>
                                            </p:txEl>
                                          </p:spTgt>
                                        </p:tgtEl>
                                        <p:attrNameLst>
                                          <p:attrName>ppt_y</p:attrName>
                                        </p:attrNameLst>
                                      </p:cBhvr>
                                      <p:tavLst>
                                        <p:tav tm="0">
                                          <p:val>
                                            <p:strVal val="#ppt_y+1"/>
                                          </p:val>
                                        </p:tav>
                                        <p:tav tm="100000">
                                          <p:val>
                                            <p:strVal val="#ppt_y-.03"/>
                                          </p:val>
                                        </p:tav>
                                      </p:tavLst>
                                    </p:anim>
                                    <p:anim calcmode="lin" valueType="num">
                                      <p:cBhvr>
                                        <p:cTn id="42" dur="50" accel="100000" fill="hold">
                                          <p:stCondLst>
                                            <p:cond delay="450"/>
                                          </p:stCondLst>
                                        </p:cTn>
                                        <p:tgtEl>
                                          <p:spTgt spid="206855">
                                            <p:txEl>
                                              <p:char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206855">
                                            <p:txEl>
                                              <p:charRg st="5" end="5"/>
                                            </p:txEl>
                                          </p:spTgt>
                                        </p:tgtEl>
                                        <p:attrNameLst>
                                          <p:attrName>style.visibility</p:attrName>
                                        </p:attrNameLst>
                                      </p:cBhvr>
                                      <p:to>
                                        <p:strVal val="visible"/>
                                      </p:to>
                                    </p:set>
                                    <p:animEffect transition="in" filter="fade">
                                      <p:cBhvr>
                                        <p:cTn id="47" dur="500"/>
                                        <p:tgtEl>
                                          <p:spTgt spid="206855">
                                            <p:txEl>
                                              <p:charRg st="5" end="5"/>
                                            </p:txEl>
                                          </p:spTgt>
                                        </p:tgtEl>
                                      </p:cBhvr>
                                    </p:animEffect>
                                    <p:anim calcmode="lin" valueType="num">
                                      <p:cBhvr>
                                        <p:cTn id="48" dur="500" fill="hold"/>
                                        <p:tgtEl>
                                          <p:spTgt spid="206855">
                                            <p:txEl>
                                              <p:charRg st="5" end="5"/>
                                            </p:txEl>
                                          </p:spTgt>
                                        </p:tgtEl>
                                        <p:attrNameLst>
                                          <p:attrName>ppt_x</p:attrName>
                                        </p:attrNameLst>
                                      </p:cBhvr>
                                      <p:tavLst>
                                        <p:tav tm="0">
                                          <p:val>
                                            <p:strVal val="#ppt_x"/>
                                          </p:val>
                                        </p:tav>
                                        <p:tav tm="100000">
                                          <p:val>
                                            <p:strVal val="#ppt_x"/>
                                          </p:val>
                                        </p:tav>
                                      </p:tavLst>
                                    </p:anim>
                                    <p:anim calcmode="lin" valueType="num">
                                      <p:cBhvr>
                                        <p:cTn id="49" dur="450" decel="100000" fill="hold"/>
                                        <p:tgtEl>
                                          <p:spTgt spid="206855">
                                            <p:txEl>
                                              <p:charRg st="5" end="5"/>
                                            </p:txEl>
                                          </p:spTgt>
                                        </p:tgtEl>
                                        <p:attrNameLst>
                                          <p:attrName>ppt_y</p:attrName>
                                        </p:attrNameLst>
                                      </p:cBhvr>
                                      <p:tavLst>
                                        <p:tav tm="0">
                                          <p:val>
                                            <p:strVal val="#ppt_y+1"/>
                                          </p:val>
                                        </p:tav>
                                        <p:tav tm="100000">
                                          <p:val>
                                            <p:strVal val="#ppt_y-.03"/>
                                          </p:val>
                                        </p:tav>
                                      </p:tavLst>
                                    </p:anim>
                                    <p:anim calcmode="lin" valueType="num">
                                      <p:cBhvr>
                                        <p:cTn id="50" dur="50" accel="100000" fill="hold">
                                          <p:stCondLst>
                                            <p:cond delay="450"/>
                                          </p:stCondLst>
                                        </p:cTn>
                                        <p:tgtEl>
                                          <p:spTgt spid="206855">
                                            <p:txEl>
                                              <p:charRg st="5" end="5"/>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206855">
                                            <p:txEl>
                                              <p:charRg st="6" end="6"/>
                                            </p:txEl>
                                          </p:spTgt>
                                        </p:tgtEl>
                                        <p:attrNameLst>
                                          <p:attrName>style.visibility</p:attrName>
                                        </p:attrNameLst>
                                      </p:cBhvr>
                                      <p:to>
                                        <p:strVal val="visible"/>
                                      </p:to>
                                    </p:set>
                                    <p:animEffect transition="in" filter="fade">
                                      <p:cBhvr>
                                        <p:cTn id="55" dur="500"/>
                                        <p:tgtEl>
                                          <p:spTgt spid="206855">
                                            <p:txEl>
                                              <p:charRg st="6" end="6"/>
                                            </p:txEl>
                                          </p:spTgt>
                                        </p:tgtEl>
                                      </p:cBhvr>
                                    </p:animEffect>
                                    <p:anim calcmode="lin" valueType="num">
                                      <p:cBhvr>
                                        <p:cTn id="56" dur="500" fill="hold"/>
                                        <p:tgtEl>
                                          <p:spTgt spid="206855">
                                            <p:txEl>
                                              <p:charRg st="6" end="6"/>
                                            </p:txEl>
                                          </p:spTgt>
                                        </p:tgtEl>
                                        <p:attrNameLst>
                                          <p:attrName>ppt_x</p:attrName>
                                        </p:attrNameLst>
                                      </p:cBhvr>
                                      <p:tavLst>
                                        <p:tav tm="0">
                                          <p:val>
                                            <p:strVal val="#ppt_x"/>
                                          </p:val>
                                        </p:tav>
                                        <p:tav tm="100000">
                                          <p:val>
                                            <p:strVal val="#ppt_x"/>
                                          </p:val>
                                        </p:tav>
                                      </p:tavLst>
                                    </p:anim>
                                    <p:anim calcmode="lin" valueType="num">
                                      <p:cBhvr>
                                        <p:cTn id="57" dur="450" decel="100000" fill="hold"/>
                                        <p:tgtEl>
                                          <p:spTgt spid="206855">
                                            <p:txEl>
                                              <p:charRg st="6" end="6"/>
                                            </p:txEl>
                                          </p:spTgt>
                                        </p:tgtEl>
                                        <p:attrNameLst>
                                          <p:attrName>ppt_y</p:attrName>
                                        </p:attrNameLst>
                                      </p:cBhvr>
                                      <p:tavLst>
                                        <p:tav tm="0">
                                          <p:val>
                                            <p:strVal val="#ppt_y+1"/>
                                          </p:val>
                                        </p:tav>
                                        <p:tav tm="100000">
                                          <p:val>
                                            <p:strVal val="#ppt_y-.03"/>
                                          </p:val>
                                        </p:tav>
                                      </p:tavLst>
                                    </p:anim>
                                    <p:anim calcmode="lin" valueType="num">
                                      <p:cBhvr>
                                        <p:cTn id="58" dur="50" accel="100000" fill="hold">
                                          <p:stCondLst>
                                            <p:cond delay="450"/>
                                          </p:stCondLst>
                                        </p:cTn>
                                        <p:tgtEl>
                                          <p:spTgt spid="206855">
                                            <p:txEl>
                                              <p:charRg st="6" end="6"/>
                                            </p:txEl>
                                          </p:spTgt>
                                        </p:tgtEl>
                                        <p:attrNameLst>
                                          <p:attrName>ppt_y</p:attrName>
                                        </p:attrNameLst>
                                      </p:cBhvr>
                                      <p:tavLst>
                                        <p:tav tm="0">
                                          <p:val>
                                            <p:strVal val="#ppt_y-.03"/>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7" presetClass="entr" presetSubtype="0" fill="hold" grpId="0" nodeType="clickEffect">
                                  <p:stCondLst>
                                    <p:cond delay="0"/>
                                  </p:stCondLst>
                                  <p:childTnLst>
                                    <p:set>
                                      <p:cBhvr>
                                        <p:cTn id="62" dur="1" fill="hold">
                                          <p:stCondLst>
                                            <p:cond delay="0"/>
                                          </p:stCondLst>
                                        </p:cTn>
                                        <p:tgtEl>
                                          <p:spTgt spid="206855">
                                            <p:txEl>
                                              <p:charRg st="7" end="7"/>
                                            </p:txEl>
                                          </p:spTgt>
                                        </p:tgtEl>
                                        <p:attrNameLst>
                                          <p:attrName>style.visibility</p:attrName>
                                        </p:attrNameLst>
                                      </p:cBhvr>
                                      <p:to>
                                        <p:strVal val="visible"/>
                                      </p:to>
                                    </p:set>
                                    <p:animEffect transition="in" filter="fade">
                                      <p:cBhvr>
                                        <p:cTn id="63" dur="500"/>
                                        <p:tgtEl>
                                          <p:spTgt spid="206855">
                                            <p:txEl>
                                              <p:charRg st="7" end="7"/>
                                            </p:txEl>
                                          </p:spTgt>
                                        </p:tgtEl>
                                      </p:cBhvr>
                                    </p:animEffect>
                                    <p:anim calcmode="lin" valueType="num">
                                      <p:cBhvr>
                                        <p:cTn id="64" dur="500" fill="hold"/>
                                        <p:tgtEl>
                                          <p:spTgt spid="206855">
                                            <p:txEl>
                                              <p:charRg st="7" end="7"/>
                                            </p:txEl>
                                          </p:spTgt>
                                        </p:tgtEl>
                                        <p:attrNameLst>
                                          <p:attrName>ppt_x</p:attrName>
                                        </p:attrNameLst>
                                      </p:cBhvr>
                                      <p:tavLst>
                                        <p:tav tm="0">
                                          <p:val>
                                            <p:strVal val="#ppt_x"/>
                                          </p:val>
                                        </p:tav>
                                        <p:tav tm="100000">
                                          <p:val>
                                            <p:strVal val="#ppt_x"/>
                                          </p:val>
                                        </p:tav>
                                      </p:tavLst>
                                    </p:anim>
                                    <p:anim calcmode="lin" valueType="num">
                                      <p:cBhvr>
                                        <p:cTn id="65" dur="450" decel="100000" fill="hold"/>
                                        <p:tgtEl>
                                          <p:spTgt spid="206855">
                                            <p:txEl>
                                              <p:charRg st="7" end="7"/>
                                            </p:txEl>
                                          </p:spTgt>
                                        </p:tgtEl>
                                        <p:attrNameLst>
                                          <p:attrName>ppt_y</p:attrName>
                                        </p:attrNameLst>
                                      </p:cBhvr>
                                      <p:tavLst>
                                        <p:tav tm="0">
                                          <p:val>
                                            <p:strVal val="#ppt_y+1"/>
                                          </p:val>
                                        </p:tav>
                                        <p:tav tm="100000">
                                          <p:val>
                                            <p:strVal val="#ppt_y-.03"/>
                                          </p:val>
                                        </p:tav>
                                      </p:tavLst>
                                    </p:anim>
                                    <p:anim calcmode="lin" valueType="num">
                                      <p:cBhvr>
                                        <p:cTn id="66" dur="50" accel="100000" fill="hold">
                                          <p:stCondLst>
                                            <p:cond delay="450"/>
                                          </p:stCondLst>
                                        </p:cTn>
                                        <p:tgtEl>
                                          <p:spTgt spid="206855">
                                            <p:txEl>
                                              <p:char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6855" name="文本框 206854"/>
          <p:cNvSpPr txBox="1"/>
          <p:nvPr/>
        </p:nvSpPr>
        <p:spPr>
          <a:xfrm>
            <a:off x="733743" y="710565"/>
            <a:ext cx="8135937" cy="5132070"/>
          </a:xfrm>
          <a:prstGeom prst="rect">
            <a:avLst/>
          </a:prstGeom>
          <a:noFill/>
          <a:ln w="9525">
            <a:noFill/>
          </a:ln>
        </p:spPr>
        <p:txBody>
          <a:bodyPr>
            <a:spAutoFit/>
          </a:bodyPr>
          <a:p>
            <a:pPr algn="l">
              <a:lnSpc>
                <a:spcPct val="130000"/>
              </a:lnSpc>
            </a:pPr>
            <a:r>
              <a:rPr lang="zh-CN" altLang="en-US" sz="2800" b="1" dirty="0">
                <a:solidFill>
                  <a:srgbClr val="000000"/>
                </a:solidFill>
                <a:ea typeface="隶书" panose="02010509060101010101" pitchFamily="49" charset="-122"/>
                <a:sym typeface="+mn-ea"/>
              </a:rPr>
              <a:t>      </a:t>
            </a:r>
            <a:r>
              <a:rPr lang="zh-CN" altLang="en-US" sz="3600" b="1" dirty="0">
                <a:solidFill>
                  <a:srgbClr val="000000"/>
                </a:solidFill>
                <a:ea typeface="隶书" panose="02010509060101010101" pitchFamily="49" charset="-122"/>
                <a:sym typeface="+mn-ea"/>
              </a:rPr>
              <a:t>2.选好演讲的“动情点”</a:t>
            </a:r>
            <a:endParaRPr lang="zh-CN" altLang="en-US" sz="3600" b="1" dirty="0">
              <a:solidFill>
                <a:srgbClr val="000000"/>
              </a:solidFill>
              <a:ea typeface="隶书" panose="02010509060101010101" pitchFamily="49" charset="-122"/>
              <a:sym typeface="+mn-ea"/>
            </a:endParaRPr>
          </a:p>
          <a:p>
            <a:pPr algn="l">
              <a:lnSpc>
                <a:spcPct val="130000"/>
              </a:lnSpc>
            </a:pPr>
            <a:r>
              <a:rPr lang="zh-CN" altLang="en-US" sz="3600" b="1" dirty="0">
                <a:solidFill>
                  <a:srgbClr val="000000"/>
                </a:solidFill>
                <a:latin typeface="Times New Roman" panose="02020603050405020304" pitchFamily="18" charset="0"/>
                <a:ea typeface="隶书" panose="02010509060101010101" pitchFamily="49" charset="-122"/>
              </a:rPr>
              <a:t>  （1）是与非</a:t>
            </a:r>
            <a:endParaRPr lang="zh-CN" altLang="en-US" sz="3600" b="1" dirty="0">
              <a:solidFill>
                <a:srgbClr val="000000"/>
              </a:solidFill>
              <a:latin typeface="Times New Roman" panose="02020603050405020304" pitchFamily="18" charset="0"/>
              <a:ea typeface="隶书" panose="02010509060101010101" pitchFamily="49" charset="-122"/>
            </a:endParaRPr>
          </a:p>
          <a:p>
            <a:pPr algn="l">
              <a:lnSpc>
                <a:spcPct val="130000"/>
              </a:lnSpc>
            </a:pPr>
            <a:r>
              <a:rPr lang="zh-CN" altLang="en-US" sz="3600" b="1" dirty="0">
                <a:solidFill>
                  <a:srgbClr val="000000"/>
                </a:solidFill>
                <a:latin typeface="Times New Roman" panose="02020603050405020304" pitchFamily="18" charset="0"/>
                <a:ea typeface="隶书" panose="02010509060101010101" pitchFamily="49" charset="-122"/>
              </a:rPr>
              <a:t>  （2）爱与恨</a:t>
            </a:r>
            <a:endParaRPr lang="zh-CN" altLang="en-US" sz="3600" b="1" dirty="0">
              <a:solidFill>
                <a:srgbClr val="000000"/>
              </a:solidFill>
              <a:latin typeface="Times New Roman" panose="02020603050405020304" pitchFamily="18" charset="0"/>
              <a:ea typeface="隶书" panose="02010509060101010101" pitchFamily="49" charset="-122"/>
            </a:endParaRPr>
          </a:p>
          <a:p>
            <a:pPr algn="l">
              <a:lnSpc>
                <a:spcPct val="130000"/>
              </a:lnSpc>
            </a:pPr>
            <a:r>
              <a:rPr lang="zh-CN" altLang="en-US" sz="3600" b="1" dirty="0">
                <a:solidFill>
                  <a:srgbClr val="000000"/>
                </a:solidFill>
                <a:latin typeface="Times New Roman" panose="02020603050405020304" pitchFamily="18" charset="0"/>
                <a:ea typeface="隶书" panose="02010509060101010101" pitchFamily="49" charset="-122"/>
              </a:rPr>
              <a:t>  （3）荣与辱</a:t>
            </a:r>
            <a:endParaRPr lang="zh-CN" altLang="en-US" sz="3600" b="1" dirty="0">
              <a:solidFill>
                <a:srgbClr val="000000"/>
              </a:solidFill>
              <a:latin typeface="Times New Roman" panose="02020603050405020304" pitchFamily="18" charset="0"/>
              <a:ea typeface="隶书" panose="02010509060101010101" pitchFamily="49" charset="-122"/>
            </a:endParaRPr>
          </a:p>
          <a:p>
            <a:pPr algn="l">
              <a:lnSpc>
                <a:spcPct val="130000"/>
              </a:lnSpc>
            </a:pPr>
            <a:r>
              <a:rPr lang="zh-CN" altLang="en-US" sz="3600" b="1" dirty="0">
                <a:solidFill>
                  <a:srgbClr val="000000"/>
                </a:solidFill>
                <a:latin typeface="Times New Roman" panose="02020603050405020304" pitchFamily="18" charset="0"/>
                <a:ea typeface="隶书" panose="02010509060101010101" pitchFamily="49" charset="-122"/>
              </a:rPr>
              <a:t>  （4）生与死</a:t>
            </a:r>
            <a:endParaRPr lang="zh-CN" altLang="en-US" sz="3600" b="1" dirty="0">
              <a:solidFill>
                <a:srgbClr val="000000"/>
              </a:solidFill>
              <a:latin typeface="Times New Roman" panose="02020603050405020304" pitchFamily="18" charset="0"/>
              <a:ea typeface="隶书" panose="02010509060101010101" pitchFamily="49" charset="-122"/>
            </a:endParaRPr>
          </a:p>
          <a:p>
            <a:pPr algn="l">
              <a:lnSpc>
                <a:spcPct val="130000"/>
              </a:lnSpc>
            </a:pPr>
            <a:r>
              <a:rPr lang="zh-CN" altLang="en-US" sz="3600" b="1" dirty="0">
                <a:solidFill>
                  <a:srgbClr val="000000"/>
                </a:solidFill>
                <a:latin typeface="Times New Roman" panose="02020603050405020304" pitchFamily="18" charset="0"/>
                <a:ea typeface="隶书" panose="02010509060101010101" pitchFamily="49" charset="-122"/>
              </a:rPr>
              <a:t>  （5）利与害</a:t>
            </a:r>
            <a:endParaRPr lang="zh-CN" altLang="en-US" sz="3600" b="1" dirty="0">
              <a:solidFill>
                <a:srgbClr val="000000"/>
              </a:solidFill>
              <a:latin typeface="Times New Roman" panose="02020603050405020304" pitchFamily="18" charset="0"/>
              <a:ea typeface="隶书" panose="02010509060101010101" pitchFamily="49" charset="-122"/>
            </a:endParaRPr>
          </a:p>
          <a:p>
            <a:pPr algn="l">
              <a:lnSpc>
                <a:spcPct val="130000"/>
              </a:lnSpc>
            </a:pPr>
            <a:r>
              <a:rPr lang="zh-CN" altLang="en-US" sz="3600" b="1" dirty="0">
                <a:solidFill>
                  <a:srgbClr val="000000"/>
                </a:solidFill>
                <a:latin typeface="Times New Roman" panose="02020603050405020304" pitchFamily="18" charset="0"/>
                <a:ea typeface="隶书" panose="02010509060101010101" pitchFamily="49" charset="-122"/>
              </a:rPr>
              <a:t>  （6）苦与乐</a:t>
            </a:r>
            <a:endParaRPr lang="zh-CN" altLang="en-US" sz="3600" b="1" dirty="0">
              <a:solidFill>
                <a:srgbClr val="000000"/>
              </a:solidFill>
              <a:latin typeface="Times New Roman" panose="02020603050405020304" pitchFamily="18" charset="0"/>
              <a:ea typeface="隶书" panose="020105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06855">
                                            <p:txEl>
                                              <p:charRg st="0" end="28"/>
                                            </p:txEl>
                                          </p:spTgt>
                                        </p:tgtEl>
                                        <p:attrNameLst>
                                          <p:attrName>style.visibility</p:attrName>
                                        </p:attrNameLst>
                                      </p:cBhvr>
                                      <p:to>
                                        <p:strVal val="visible"/>
                                      </p:to>
                                    </p:set>
                                    <p:animEffect transition="in" filter="fade">
                                      <p:cBhvr>
                                        <p:cTn id="7" dur="500"/>
                                        <p:tgtEl>
                                          <p:spTgt spid="206855">
                                            <p:txEl>
                                              <p:charRg st="0" end="28"/>
                                            </p:txEl>
                                          </p:spTgt>
                                        </p:tgtEl>
                                      </p:cBhvr>
                                    </p:animEffect>
                                    <p:anim calcmode="lin" valueType="num">
                                      <p:cBhvr>
                                        <p:cTn id="8" dur="500" fill="hold"/>
                                        <p:tgtEl>
                                          <p:spTgt spid="206855">
                                            <p:txEl>
                                              <p:charRg st="0" end="28"/>
                                            </p:txEl>
                                          </p:spTgt>
                                        </p:tgtEl>
                                        <p:attrNameLst>
                                          <p:attrName>ppt_x</p:attrName>
                                        </p:attrNameLst>
                                      </p:cBhvr>
                                      <p:tavLst>
                                        <p:tav tm="0">
                                          <p:val>
                                            <p:strVal val="#ppt_x"/>
                                          </p:val>
                                        </p:tav>
                                        <p:tav tm="100000">
                                          <p:val>
                                            <p:strVal val="#ppt_x"/>
                                          </p:val>
                                        </p:tav>
                                      </p:tavLst>
                                    </p:anim>
                                    <p:anim calcmode="lin" valueType="num">
                                      <p:cBhvr>
                                        <p:cTn id="9" dur="450" decel="100000" fill="hold"/>
                                        <p:tgtEl>
                                          <p:spTgt spid="206855">
                                            <p:txEl>
                                              <p:charRg st="0" end="28"/>
                                            </p:txEl>
                                          </p:spTgt>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206855">
                                            <p:txEl>
                                              <p:charRg st="0" end="28"/>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06855">
                                            <p:txEl>
                                              <p:charRg st="1" end="1"/>
                                            </p:txEl>
                                          </p:spTgt>
                                        </p:tgtEl>
                                        <p:attrNameLst>
                                          <p:attrName>style.visibility</p:attrName>
                                        </p:attrNameLst>
                                      </p:cBhvr>
                                      <p:to>
                                        <p:strVal val="visible"/>
                                      </p:to>
                                    </p:set>
                                    <p:animEffect transition="in" filter="fade">
                                      <p:cBhvr>
                                        <p:cTn id="15" dur="500"/>
                                        <p:tgtEl>
                                          <p:spTgt spid="206855">
                                            <p:txEl>
                                              <p:charRg st="1" end="1"/>
                                            </p:txEl>
                                          </p:spTgt>
                                        </p:tgtEl>
                                      </p:cBhvr>
                                    </p:animEffect>
                                    <p:anim calcmode="lin" valueType="num">
                                      <p:cBhvr>
                                        <p:cTn id="16" dur="500" fill="hold"/>
                                        <p:tgtEl>
                                          <p:spTgt spid="206855">
                                            <p:txEl>
                                              <p:charRg st="1" end="1"/>
                                            </p:txEl>
                                          </p:spTgt>
                                        </p:tgtEl>
                                        <p:attrNameLst>
                                          <p:attrName>ppt_x</p:attrName>
                                        </p:attrNameLst>
                                      </p:cBhvr>
                                      <p:tavLst>
                                        <p:tav tm="0">
                                          <p:val>
                                            <p:strVal val="#ppt_x"/>
                                          </p:val>
                                        </p:tav>
                                        <p:tav tm="100000">
                                          <p:val>
                                            <p:strVal val="#ppt_x"/>
                                          </p:val>
                                        </p:tav>
                                      </p:tavLst>
                                    </p:anim>
                                    <p:anim calcmode="lin" valueType="num">
                                      <p:cBhvr>
                                        <p:cTn id="17" dur="450" decel="100000" fill="hold"/>
                                        <p:tgtEl>
                                          <p:spTgt spid="206855">
                                            <p:txEl>
                                              <p:charRg st="1" end="1"/>
                                            </p:txEl>
                                          </p:spTgt>
                                        </p:tgtEl>
                                        <p:attrNameLst>
                                          <p:attrName>ppt_y</p:attrName>
                                        </p:attrNameLst>
                                      </p:cBhvr>
                                      <p:tavLst>
                                        <p:tav tm="0">
                                          <p:val>
                                            <p:strVal val="#ppt_y+1"/>
                                          </p:val>
                                        </p:tav>
                                        <p:tav tm="100000">
                                          <p:val>
                                            <p:strVal val="#ppt_y-.03"/>
                                          </p:val>
                                        </p:tav>
                                      </p:tavLst>
                                    </p:anim>
                                    <p:anim calcmode="lin" valueType="num">
                                      <p:cBhvr>
                                        <p:cTn id="18" dur="50" accel="100000" fill="hold">
                                          <p:stCondLst>
                                            <p:cond delay="450"/>
                                          </p:stCondLst>
                                        </p:cTn>
                                        <p:tgtEl>
                                          <p:spTgt spid="206855">
                                            <p:txEl>
                                              <p:char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206855">
                                            <p:txEl>
                                              <p:charRg st="2" end="2"/>
                                            </p:txEl>
                                          </p:spTgt>
                                        </p:tgtEl>
                                        <p:attrNameLst>
                                          <p:attrName>style.visibility</p:attrName>
                                        </p:attrNameLst>
                                      </p:cBhvr>
                                      <p:to>
                                        <p:strVal val="visible"/>
                                      </p:to>
                                    </p:set>
                                    <p:animEffect transition="in" filter="fade">
                                      <p:cBhvr>
                                        <p:cTn id="23" dur="500"/>
                                        <p:tgtEl>
                                          <p:spTgt spid="206855">
                                            <p:txEl>
                                              <p:charRg st="2" end="2"/>
                                            </p:txEl>
                                          </p:spTgt>
                                        </p:tgtEl>
                                      </p:cBhvr>
                                    </p:animEffect>
                                    <p:anim calcmode="lin" valueType="num">
                                      <p:cBhvr>
                                        <p:cTn id="24" dur="500" fill="hold"/>
                                        <p:tgtEl>
                                          <p:spTgt spid="206855">
                                            <p:txEl>
                                              <p:charRg st="2" end="2"/>
                                            </p:txEl>
                                          </p:spTgt>
                                        </p:tgtEl>
                                        <p:attrNameLst>
                                          <p:attrName>ppt_x</p:attrName>
                                        </p:attrNameLst>
                                      </p:cBhvr>
                                      <p:tavLst>
                                        <p:tav tm="0">
                                          <p:val>
                                            <p:strVal val="#ppt_x"/>
                                          </p:val>
                                        </p:tav>
                                        <p:tav tm="100000">
                                          <p:val>
                                            <p:strVal val="#ppt_x"/>
                                          </p:val>
                                        </p:tav>
                                      </p:tavLst>
                                    </p:anim>
                                    <p:anim calcmode="lin" valueType="num">
                                      <p:cBhvr>
                                        <p:cTn id="25" dur="450" decel="100000" fill="hold"/>
                                        <p:tgtEl>
                                          <p:spTgt spid="206855">
                                            <p:txEl>
                                              <p:charRg st="2" end="2"/>
                                            </p:txEl>
                                          </p:spTgt>
                                        </p:tgtEl>
                                        <p:attrNameLst>
                                          <p:attrName>ppt_y</p:attrName>
                                        </p:attrNameLst>
                                      </p:cBhvr>
                                      <p:tavLst>
                                        <p:tav tm="0">
                                          <p:val>
                                            <p:strVal val="#ppt_y+1"/>
                                          </p:val>
                                        </p:tav>
                                        <p:tav tm="100000">
                                          <p:val>
                                            <p:strVal val="#ppt_y-.03"/>
                                          </p:val>
                                        </p:tav>
                                      </p:tavLst>
                                    </p:anim>
                                    <p:anim calcmode="lin" valueType="num">
                                      <p:cBhvr>
                                        <p:cTn id="26" dur="50" accel="100000" fill="hold">
                                          <p:stCondLst>
                                            <p:cond delay="450"/>
                                          </p:stCondLst>
                                        </p:cTn>
                                        <p:tgtEl>
                                          <p:spTgt spid="206855">
                                            <p:txEl>
                                              <p:char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206855">
                                            <p:txEl>
                                              <p:charRg st="3" end="3"/>
                                            </p:txEl>
                                          </p:spTgt>
                                        </p:tgtEl>
                                        <p:attrNameLst>
                                          <p:attrName>style.visibility</p:attrName>
                                        </p:attrNameLst>
                                      </p:cBhvr>
                                      <p:to>
                                        <p:strVal val="visible"/>
                                      </p:to>
                                    </p:set>
                                    <p:animEffect transition="in" filter="fade">
                                      <p:cBhvr>
                                        <p:cTn id="31" dur="500"/>
                                        <p:tgtEl>
                                          <p:spTgt spid="206855">
                                            <p:txEl>
                                              <p:charRg st="3" end="3"/>
                                            </p:txEl>
                                          </p:spTgt>
                                        </p:tgtEl>
                                      </p:cBhvr>
                                    </p:animEffect>
                                    <p:anim calcmode="lin" valueType="num">
                                      <p:cBhvr>
                                        <p:cTn id="32" dur="500" fill="hold"/>
                                        <p:tgtEl>
                                          <p:spTgt spid="206855">
                                            <p:txEl>
                                              <p:charRg st="3" end="3"/>
                                            </p:txEl>
                                          </p:spTgt>
                                        </p:tgtEl>
                                        <p:attrNameLst>
                                          <p:attrName>ppt_x</p:attrName>
                                        </p:attrNameLst>
                                      </p:cBhvr>
                                      <p:tavLst>
                                        <p:tav tm="0">
                                          <p:val>
                                            <p:strVal val="#ppt_x"/>
                                          </p:val>
                                        </p:tav>
                                        <p:tav tm="100000">
                                          <p:val>
                                            <p:strVal val="#ppt_x"/>
                                          </p:val>
                                        </p:tav>
                                      </p:tavLst>
                                    </p:anim>
                                    <p:anim calcmode="lin" valueType="num">
                                      <p:cBhvr>
                                        <p:cTn id="33" dur="450" decel="100000" fill="hold"/>
                                        <p:tgtEl>
                                          <p:spTgt spid="206855">
                                            <p:txEl>
                                              <p:charRg st="3" end="3"/>
                                            </p:txEl>
                                          </p:spTgt>
                                        </p:tgtEl>
                                        <p:attrNameLst>
                                          <p:attrName>ppt_y</p:attrName>
                                        </p:attrNameLst>
                                      </p:cBhvr>
                                      <p:tavLst>
                                        <p:tav tm="0">
                                          <p:val>
                                            <p:strVal val="#ppt_y+1"/>
                                          </p:val>
                                        </p:tav>
                                        <p:tav tm="100000">
                                          <p:val>
                                            <p:strVal val="#ppt_y-.03"/>
                                          </p:val>
                                        </p:tav>
                                      </p:tavLst>
                                    </p:anim>
                                    <p:anim calcmode="lin" valueType="num">
                                      <p:cBhvr>
                                        <p:cTn id="34" dur="50" accel="100000" fill="hold">
                                          <p:stCondLst>
                                            <p:cond delay="450"/>
                                          </p:stCondLst>
                                        </p:cTn>
                                        <p:tgtEl>
                                          <p:spTgt spid="206855">
                                            <p:txEl>
                                              <p:char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206855">
                                            <p:txEl>
                                              <p:charRg st="4" end="4"/>
                                            </p:txEl>
                                          </p:spTgt>
                                        </p:tgtEl>
                                        <p:attrNameLst>
                                          <p:attrName>style.visibility</p:attrName>
                                        </p:attrNameLst>
                                      </p:cBhvr>
                                      <p:to>
                                        <p:strVal val="visible"/>
                                      </p:to>
                                    </p:set>
                                    <p:animEffect transition="in" filter="fade">
                                      <p:cBhvr>
                                        <p:cTn id="39" dur="500"/>
                                        <p:tgtEl>
                                          <p:spTgt spid="206855">
                                            <p:txEl>
                                              <p:charRg st="4" end="4"/>
                                            </p:txEl>
                                          </p:spTgt>
                                        </p:tgtEl>
                                      </p:cBhvr>
                                    </p:animEffect>
                                    <p:anim calcmode="lin" valueType="num">
                                      <p:cBhvr>
                                        <p:cTn id="40" dur="500" fill="hold"/>
                                        <p:tgtEl>
                                          <p:spTgt spid="206855">
                                            <p:txEl>
                                              <p:charRg st="4" end="4"/>
                                            </p:txEl>
                                          </p:spTgt>
                                        </p:tgtEl>
                                        <p:attrNameLst>
                                          <p:attrName>ppt_x</p:attrName>
                                        </p:attrNameLst>
                                      </p:cBhvr>
                                      <p:tavLst>
                                        <p:tav tm="0">
                                          <p:val>
                                            <p:strVal val="#ppt_x"/>
                                          </p:val>
                                        </p:tav>
                                        <p:tav tm="100000">
                                          <p:val>
                                            <p:strVal val="#ppt_x"/>
                                          </p:val>
                                        </p:tav>
                                      </p:tavLst>
                                    </p:anim>
                                    <p:anim calcmode="lin" valueType="num">
                                      <p:cBhvr>
                                        <p:cTn id="41" dur="450" decel="100000" fill="hold"/>
                                        <p:tgtEl>
                                          <p:spTgt spid="206855">
                                            <p:txEl>
                                              <p:charRg st="4" end="4"/>
                                            </p:txEl>
                                          </p:spTgt>
                                        </p:tgtEl>
                                        <p:attrNameLst>
                                          <p:attrName>ppt_y</p:attrName>
                                        </p:attrNameLst>
                                      </p:cBhvr>
                                      <p:tavLst>
                                        <p:tav tm="0">
                                          <p:val>
                                            <p:strVal val="#ppt_y+1"/>
                                          </p:val>
                                        </p:tav>
                                        <p:tav tm="100000">
                                          <p:val>
                                            <p:strVal val="#ppt_y-.03"/>
                                          </p:val>
                                        </p:tav>
                                      </p:tavLst>
                                    </p:anim>
                                    <p:anim calcmode="lin" valueType="num">
                                      <p:cBhvr>
                                        <p:cTn id="42" dur="50" accel="100000" fill="hold">
                                          <p:stCondLst>
                                            <p:cond delay="450"/>
                                          </p:stCondLst>
                                        </p:cTn>
                                        <p:tgtEl>
                                          <p:spTgt spid="206855">
                                            <p:txEl>
                                              <p:char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206855">
                                            <p:txEl>
                                              <p:charRg st="5" end="5"/>
                                            </p:txEl>
                                          </p:spTgt>
                                        </p:tgtEl>
                                        <p:attrNameLst>
                                          <p:attrName>style.visibility</p:attrName>
                                        </p:attrNameLst>
                                      </p:cBhvr>
                                      <p:to>
                                        <p:strVal val="visible"/>
                                      </p:to>
                                    </p:set>
                                    <p:animEffect transition="in" filter="fade">
                                      <p:cBhvr>
                                        <p:cTn id="47" dur="500"/>
                                        <p:tgtEl>
                                          <p:spTgt spid="206855">
                                            <p:txEl>
                                              <p:charRg st="5" end="5"/>
                                            </p:txEl>
                                          </p:spTgt>
                                        </p:tgtEl>
                                      </p:cBhvr>
                                    </p:animEffect>
                                    <p:anim calcmode="lin" valueType="num">
                                      <p:cBhvr>
                                        <p:cTn id="48" dur="500" fill="hold"/>
                                        <p:tgtEl>
                                          <p:spTgt spid="206855">
                                            <p:txEl>
                                              <p:charRg st="5" end="5"/>
                                            </p:txEl>
                                          </p:spTgt>
                                        </p:tgtEl>
                                        <p:attrNameLst>
                                          <p:attrName>ppt_x</p:attrName>
                                        </p:attrNameLst>
                                      </p:cBhvr>
                                      <p:tavLst>
                                        <p:tav tm="0">
                                          <p:val>
                                            <p:strVal val="#ppt_x"/>
                                          </p:val>
                                        </p:tav>
                                        <p:tav tm="100000">
                                          <p:val>
                                            <p:strVal val="#ppt_x"/>
                                          </p:val>
                                        </p:tav>
                                      </p:tavLst>
                                    </p:anim>
                                    <p:anim calcmode="lin" valueType="num">
                                      <p:cBhvr>
                                        <p:cTn id="49" dur="450" decel="100000" fill="hold"/>
                                        <p:tgtEl>
                                          <p:spTgt spid="206855">
                                            <p:txEl>
                                              <p:charRg st="5" end="5"/>
                                            </p:txEl>
                                          </p:spTgt>
                                        </p:tgtEl>
                                        <p:attrNameLst>
                                          <p:attrName>ppt_y</p:attrName>
                                        </p:attrNameLst>
                                      </p:cBhvr>
                                      <p:tavLst>
                                        <p:tav tm="0">
                                          <p:val>
                                            <p:strVal val="#ppt_y+1"/>
                                          </p:val>
                                        </p:tav>
                                        <p:tav tm="100000">
                                          <p:val>
                                            <p:strVal val="#ppt_y-.03"/>
                                          </p:val>
                                        </p:tav>
                                      </p:tavLst>
                                    </p:anim>
                                    <p:anim calcmode="lin" valueType="num">
                                      <p:cBhvr>
                                        <p:cTn id="50" dur="50" accel="100000" fill="hold">
                                          <p:stCondLst>
                                            <p:cond delay="450"/>
                                          </p:stCondLst>
                                        </p:cTn>
                                        <p:tgtEl>
                                          <p:spTgt spid="206855">
                                            <p:txEl>
                                              <p:charRg st="5" end="5"/>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206855">
                                            <p:txEl>
                                              <p:charRg st="6" end="6"/>
                                            </p:txEl>
                                          </p:spTgt>
                                        </p:tgtEl>
                                        <p:attrNameLst>
                                          <p:attrName>style.visibility</p:attrName>
                                        </p:attrNameLst>
                                      </p:cBhvr>
                                      <p:to>
                                        <p:strVal val="visible"/>
                                      </p:to>
                                    </p:set>
                                    <p:animEffect transition="in" filter="fade">
                                      <p:cBhvr>
                                        <p:cTn id="55" dur="500"/>
                                        <p:tgtEl>
                                          <p:spTgt spid="206855">
                                            <p:txEl>
                                              <p:charRg st="6" end="6"/>
                                            </p:txEl>
                                          </p:spTgt>
                                        </p:tgtEl>
                                      </p:cBhvr>
                                    </p:animEffect>
                                    <p:anim calcmode="lin" valueType="num">
                                      <p:cBhvr>
                                        <p:cTn id="56" dur="500" fill="hold"/>
                                        <p:tgtEl>
                                          <p:spTgt spid="206855">
                                            <p:txEl>
                                              <p:charRg st="6" end="6"/>
                                            </p:txEl>
                                          </p:spTgt>
                                        </p:tgtEl>
                                        <p:attrNameLst>
                                          <p:attrName>ppt_x</p:attrName>
                                        </p:attrNameLst>
                                      </p:cBhvr>
                                      <p:tavLst>
                                        <p:tav tm="0">
                                          <p:val>
                                            <p:strVal val="#ppt_x"/>
                                          </p:val>
                                        </p:tav>
                                        <p:tav tm="100000">
                                          <p:val>
                                            <p:strVal val="#ppt_x"/>
                                          </p:val>
                                        </p:tav>
                                      </p:tavLst>
                                    </p:anim>
                                    <p:anim calcmode="lin" valueType="num">
                                      <p:cBhvr>
                                        <p:cTn id="57" dur="450" decel="100000" fill="hold"/>
                                        <p:tgtEl>
                                          <p:spTgt spid="206855">
                                            <p:txEl>
                                              <p:charRg st="6" end="6"/>
                                            </p:txEl>
                                          </p:spTgt>
                                        </p:tgtEl>
                                        <p:attrNameLst>
                                          <p:attrName>ppt_y</p:attrName>
                                        </p:attrNameLst>
                                      </p:cBhvr>
                                      <p:tavLst>
                                        <p:tav tm="0">
                                          <p:val>
                                            <p:strVal val="#ppt_y+1"/>
                                          </p:val>
                                        </p:tav>
                                        <p:tav tm="100000">
                                          <p:val>
                                            <p:strVal val="#ppt_y-.03"/>
                                          </p:val>
                                        </p:tav>
                                      </p:tavLst>
                                    </p:anim>
                                    <p:anim calcmode="lin" valueType="num">
                                      <p:cBhvr>
                                        <p:cTn id="58" dur="50" accel="100000" fill="hold">
                                          <p:stCondLst>
                                            <p:cond delay="450"/>
                                          </p:stCondLst>
                                        </p:cTn>
                                        <p:tgtEl>
                                          <p:spTgt spid="206855">
                                            <p:txEl>
                                              <p:char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文本框 27649"/>
          <p:cNvSpPr txBox="1"/>
          <p:nvPr/>
        </p:nvSpPr>
        <p:spPr>
          <a:xfrm>
            <a:off x="692150" y="301308"/>
            <a:ext cx="8135938" cy="7324090"/>
          </a:xfrm>
          <a:prstGeom prst="rect">
            <a:avLst/>
          </a:prstGeom>
          <a:noFill/>
          <a:ln w="9525">
            <a:noFill/>
          </a:ln>
        </p:spPr>
        <p:txBody>
          <a:bodyPr>
            <a:spAutoFit/>
          </a:bodyPr>
          <a:p>
            <a:pPr algn="l">
              <a:lnSpc>
                <a:spcPct val="140000"/>
              </a:lnSpc>
            </a:pPr>
            <a:r>
              <a:rPr lang="zh-CN" altLang="en-US" sz="2900" b="1" dirty="0">
                <a:solidFill>
                  <a:srgbClr val="000000"/>
                </a:solidFill>
                <a:ea typeface="隶书" panose="02010509060101010101" pitchFamily="49" charset="-122"/>
                <a:sym typeface="+mn-ea"/>
              </a:rPr>
              <a:t>      </a:t>
            </a:r>
            <a:endParaRPr lang="zh-CN" altLang="en-US" sz="2900" b="1" dirty="0">
              <a:solidFill>
                <a:srgbClr val="000000"/>
              </a:solidFill>
              <a:ea typeface="隶书" panose="02010509060101010101" pitchFamily="49" charset="-122"/>
              <a:sym typeface="+mn-ea"/>
            </a:endParaRPr>
          </a:p>
          <a:p>
            <a:pPr algn="l">
              <a:lnSpc>
                <a:spcPct val="120000"/>
              </a:lnSpc>
            </a:pPr>
            <a:r>
              <a:rPr lang="zh-CN" altLang="en-US" sz="3600" b="1" dirty="0">
                <a:solidFill>
                  <a:srgbClr val="000000"/>
                </a:solidFill>
                <a:latin typeface="隶书" panose="02010509060101010101" pitchFamily="49" charset="-122"/>
                <a:ea typeface="隶书" panose="02010509060101010101" pitchFamily="49" charset="-122"/>
                <a:cs typeface="隶书" panose="02010509060101010101" pitchFamily="49" charset="-122"/>
                <a:sym typeface="+mn-ea"/>
              </a:rPr>
              <a:t>（二）“大挑”简介</a:t>
            </a:r>
            <a:endParaRPr lang="zh-CN" altLang="en-US" sz="3600" b="1" dirty="0">
              <a:solidFill>
                <a:srgbClr val="000000"/>
              </a:solidFill>
              <a:latin typeface="隶书" panose="02010509060101010101" pitchFamily="49" charset="-122"/>
              <a:ea typeface="隶书" panose="02010509060101010101" pitchFamily="49" charset="-122"/>
              <a:cs typeface="隶书" panose="02010509060101010101" pitchFamily="49" charset="-122"/>
            </a:endParaRPr>
          </a:p>
          <a:p>
            <a:pPr algn="l">
              <a:lnSpc>
                <a:spcPct val="120000"/>
              </a:lnSpc>
            </a:pPr>
            <a:r>
              <a:rPr lang="zh-CN" altLang="en-US" sz="3600" b="1" dirty="0">
                <a:solidFill>
                  <a:srgbClr val="000000"/>
                </a:solidFill>
                <a:latin typeface="隶书" panose="02010509060101010101" pitchFamily="49" charset="-122"/>
                <a:ea typeface="隶书" panose="02010509060101010101" pitchFamily="49" charset="-122"/>
                <a:cs typeface="隶书" panose="02010509060101010101" pitchFamily="49" charset="-122"/>
                <a:sym typeface="+mn-ea"/>
              </a:rPr>
              <a:t>“大挑”，全国大学生课外学术科技作品竞赛，在单年举行由团中央、中国科协、教育部、全国学联和承办高校所在省人民政府共同主办，分为自然科学类、科技发明制作类、哲学社会科学类“大挑”的竞赛流程，主要有校初赛、校决赛、省赛、国赛</a:t>
            </a:r>
            <a:endParaRPr lang="zh-CN" altLang="en-US" sz="3600" b="1" dirty="0">
              <a:solidFill>
                <a:srgbClr val="000000"/>
              </a:solidFill>
              <a:latin typeface="隶书" panose="02010509060101010101" pitchFamily="49" charset="-122"/>
              <a:ea typeface="隶书" panose="02010509060101010101" pitchFamily="49" charset="-122"/>
              <a:cs typeface="隶书" panose="02010509060101010101" pitchFamily="49" charset="-122"/>
            </a:endParaRPr>
          </a:p>
          <a:p>
            <a:pPr>
              <a:spcBef>
                <a:spcPct val="50000"/>
              </a:spcBef>
            </a:pPr>
            <a:endParaRPr lang="zh-CN" altLang="en-US" sz="2900" b="1" dirty="0">
              <a:solidFill>
                <a:srgbClr val="000000"/>
              </a:solidFill>
              <a:latin typeface="Times New Roman" panose="02020603050405020304" pitchFamily="18" charset="0"/>
              <a:ea typeface="隶书" panose="02010509060101010101" pitchFamily="49" charset="-122"/>
            </a:endParaRPr>
          </a:p>
          <a:p>
            <a:pPr algn="l">
              <a:lnSpc>
                <a:spcPct val="140000"/>
              </a:lnSpc>
            </a:pPr>
            <a:r>
              <a:rPr lang="zh-CN" altLang="en-US" sz="2900" b="1" dirty="0">
                <a:solidFill>
                  <a:srgbClr val="000000"/>
                </a:solidFill>
                <a:ea typeface="隶书" panose="02010509060101010101" pitchFamily="49" charset="-122"/>
                <a:sym typeface="+mn-ea"/>
              </a:rPr>
              <a:t>    </a:t>
            </a:r>
            <a:r>
              <a:rPr lang="zh-CN" altLang="en-US" sz="2900" b="1" dirty="0">
                <a:solidFill>
                  <a:srgbClr val="000000"/>
                </a:solidFill>
                <a:latin typeface="隶书" panose="02010509060101010101" pitchFamily="49" charset="-122"/>
                <a:ea typeface="隶书" panose="02010509060101010101" pitchFamily="49" charset="-122"/>
              </a:rPr>
              <a:t>  </a:t>
            </a:r>
            <a:endParaRPr lang="zh-CN" altLang="en-US" sz="2900" b="1" dirty="0">
              <a:solidFill>
                <a:srgbClr val="000000"/>
              </a:solidFill>
              <a:latin typeface="隶书" panose="02010509060101010101" pitchFamily="49" charset="-122"/>
              <a:ea typeface="隶书" panose="02010509060101010101" pitchFamily="49"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6855" name="文本框 206854"/>
          <p:cNvSpPr txBox="1"/>
          <p:nvPr/>
        </p:nvSpPr>
        <p:spPr>
          <a:xfrm>
            <a:off x="733743" y="710565"/>
            <a:ext cx="8135937" cy="4246245"/>
          </a:xfrm>
          <a:prstGeom prst="rect">
            <a:avLst/>
          </a:prstGeom>
          <a:noFill/>
          <a:ln w="9525">
            <a:noFill/>
          </a:ln>
        </p:spPr>
        <p:txBody>
          <a:bodyPr>
            <a:spAutoFit/>
          </a:bodyPr>
          <a:p>
            <a:pPr algn="l">
              <a:lnSpc>
                <a:spcPct val="150000"/>
              </a:lnSpc>
            </a:pPr>
            <a:r>
              <a:rPr lang="zh-CN" altLang="en-US" sz="2800" b="1" dirty="0">
                <a:solidFill>
                  <a:srgbClr val="000000"/>
                </a:solidFill>
                <a:ea typeface="隶书" panose="02010509060101010101" pitchFamily="49" charset="-122"/>
                <a:sym typeface="+mn-ea"/>
              </a:rPr>
              <a:t>  </a:t>
            </a:r>
            <a:r>
              <a:rPr lang="zh-CN" altLang="en-US" sz="3600" b="1" dirty="0">
                <a:solidFill>
                  <a:srgbClr val="000000"/>
                </a:solidFill>
                <a:ea typeface="隶书" panose="02010509060101010101" pitchFamily="49" charset="-122"/>
                <a:sym typeface="+mn-ea"/>
              </a:rPr>
              <a:t>3.演讲间接抒情的四个途径</a:t>
            </a:r>
            <a:endParaRPr lang="zh-CN" altLang="en-US" sz="3600" b="1" dirty="0">
              <a:solidFill>
                <a:srgbClr val="000000"/>
              </a:solidFill>
              <a:ea typeface="隶书" panose="02010509060101010101" pitchFamily="49" charset="-122"/>
              <a:sym typeface="+mn-ea"/>
            </a:endParaRPr>
          </a:p>
          <a:p>
            <a:pPr algn="l">
              <a:lnSpc>
                <a:spcPct val="150000"/>
              </a:lnSpc>
            </a:pPr>
            <a:r>
              <a:rPr lang="zh-CN" altLang="en-US" sz="3600" b="1" dirty="0">
                <a:solidFill>
                  <a:srgbClr val="000000"/>
                </a:solidFill>
                <a:ea typeface="隶书" panose="02010509060101010101" pitchFamily="49" charset="-122"/>
                <a:sym typeface="+mn-ea"/>
              </a:rPr>
              <a:t>（1）融情入事</a:t>
            </a:r>
            <a:endParaRPr lang="zh-CN" altLang="en-US" sz="3600" b="1" dirty="0">
              <a:solidFill>
                <a:srgbClr val="000000"/>
              </a:solidFill>
              <a:ea typeface="隶书" panose="02010509060101010101" pitchFamily="49" charset="-122"/>
              <a:sym typeface="+mn-ea"/>
            </a:endParaRPr>
          </a:p>
          <a:p>
            <a:pPr algn="l">
              <a:lnSpc>
                <a:spcPct val="150000"/>
              </a:lnSpc>
            </a:pPr>
            <a:r>
              <a:rPr lang="zh-CN" altLang="en-US" sz="3600" b="1" dirty="0">
                <a:solidFill>
                  <a:srgbClr val="000000"/>
                </a:solidFill>
                <a:ea typeface="隶书" panose="02010509060101010101" pitchFamily="49" charset="-122"/>
                <a:sym typeface="+mn-ea"/>
              </a:rPr>
              <a:t>（2）融情入理</a:t>
            </a:r>
            <a:endParaRPr lang="zh-CN" altLang="en-US" sz="3600" b="1" dirty="0">
              <a:solidFill>
                <a:srgbClr val="000000"/>
              </a:solidFill>
              <a:ea typeface="隶书" panose="02010509060101010101" pitchFamily="49" charset="-122"/>
              <a:sym typeface="+mn-ea"/>
            </a:endParaRPr>
          </a:p>
          <a:p>
            <a:pPr algn="l">
              <a:lnSpc>
                <a:spcPct val="150000"/>
              </a:lnSpc>
            </a:pPr>
            <a:r>
              <a:rPr lang="zh-CN" altLang="en-US" sz="3600" b="1" dirty="0">
                <a:solidFill>
                  <a:srgbClr val="000000"/>
                </a:solidFill>
                <a:ea typeface="隶书" panose="02010509060101010101" pitchFamily="49" charset="-122"/>
                <a:sym typeface="+mn-ea"/>
              </a:rPr>
              <a:t>（3）融情入景</a:t>
            </a:r>
            <a:endParaRPr lang="zh-CN" altLang="en-US" sz="3600" b="1" dirty="0">
              <a:solidFill>
                <a:srgbClr val="000000"/>
              </a:solidFill>
              <a:ea typeface="隶书" panose="02010509060101010101" pitchFamily="49" charset="-122"/>
              <a:sym typeface="+mn-ea"/>
            </a:endParaRPr>
          </a:p>
          <a:p>
            <a:pPr algn="l">
              <a:lnSpc>
                <a:spcPct val="150000"/>
              </a:lnSpc>
            </a:pPr>
            <a:r>
              <a:rPr lang="zh-CN" altLang="en-US" sz="3600" b="1" dirty="0">
                <a:solidFill>
                  <a:srgbClr val="000000"/>
                </a:solidFill>
                <a:ea typeface="隶书" panose="02010509060101010101" pitchFamily="49" charset="-122"/>
                <a:sym typeface="+mn-ea"/>
              </a:rPr>
              <a:t>（4）融情入物</a:t>
            </a:r>
            <a:endParaRPr lang="zh-CN" altLang="en-US" sz="3600" b="1" dirty="0">
              <a:solidFill>
                <a:srgbClr val="000000"/>
              </a:solidFill>
              <a:ea typeface="隶书" panose="02010509060101010101" pitchFamily="49"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06855">
                                            <p:txEl>
                                              <p:charRg st="0" end="28"/>
                                            </p:txEl>
                                          </p:spTgt>
                                        </p:tgtEl>
                                        <p:attrNameLst>
                                          <p:attrName>style.visibility</p:attrName>
                                        </p:attrNameLst>
                                      </p:cBhvr>
                                      <p:to>
                                        <p:strVal val="visible"/>
                                      </p:to>
                                    </p:set>
                                    <p:animEffect transition="in" filter="fade">
                                      <p:cBhvr>
                                        <p:cTn id="7" dur="500"/>
                                        <p:tgtEl>
                                          <p:spTgt spid="206855">
                                            <p:txEl>
                                              <p:charRg st="0" end="28"/>
                                            </p:txEl>
                                          </p:spTgt>
                                        </p:tgtEl>
                                      </p:cBhvr>
                                    </p:animEffect>
                                    <p:anim calcmode="lin" valueType="num">
                                      <p:cBhvr>
                                        <p:cTn id="8" dur="500" fill="hold"/>
                                        <p:tgtEl>
                                          <p:spTgt spid="206855">
                                            <p:txEl>
                                              <p:charRg st="0" end="28"/>
                                            </p:txEl>
                                          </p:spTgt>
                                        </p:tgtEl>
                                        <p:attrNameLst>
                                          <p:attrName>ppt_x</p:attrName>
                                        </p:attrNameLst>
                                      </p:cBhvr>
                                      <p:tavLst>
                                        <p:tav tm="0">
                                          <p:val>
                                            <p:strVal val="#ppt_x"/>
                                          </p:val>
                                        </p:tav>
                                        <p:tav tm="100000">
                                          <p:val>
                                            <p:strVal val="#ppt_x"/>
                                          </p:val>
                                        </p:tav>
                                      </p:tavLst>
                                    </p:anim>
                                    <p:anim calcmode="lin" valueType="num">
                                      <p:cBhvr>
                                        <p:cTn id="9" dur="450" decel="100000" fill="hold"/>
                                        <p:tgtEl>
                                          <p:spTgt spid="206855">
                                            <p:txEl>
                                              <p:charRg st="0" end="28"/>
                                            </p:txEl>
                                          </p:spTgt>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206855">
                                            <p:txEl>
                                              <p:charRg st="0" end="28"/>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06855">
                                            <p:txEl>
                                              <p:charRg st="1" end="1"/>
                                            </p:txEl>
                                          </p:spTgt>
                                        </p:tgtEl>
                                        <p:attrNameLst>
                                          <p:attrName>style.visibility</p:attrName>
                                        </p:attrNameLst>
                                      </p:cBhvr>
                                      <p:to>
                                        <p:strVal val="visible"/>
                                      </p:to>
                                    </p:set>
                                    <p:animEffect transition="in" filter="fade">
                                      <p:cBhvr>
                                        <p:cTn id="15" dur="500"/>
                                        <p:tgtEl>
                                          <p:spTgt spid="206855">
                                            <p:txEl>
                                              <p:charRg st="1" end="1"/>
                                            </p:txEl>
                                          </p:spTgt>
                                        </p:tgtEl>
                                      </p:cBhvr>
                                    </p:animEffect>
                                    <p:anim calcmode="lin" valueType="num">
                                      <p:cBhvr>
                                        <p:cTn id="16" dur="500" fill="hold"/>
                                        <p:tgtEl>
                                          <p:spTgt spid="206855">
                                            <p:txEl>
                                              <p:charRg st="1" end="1"/>
                                            </p:txEl>
                                          </p:spTgt>
                                        </p:tgtEl>
                                        <p:attrNameLst>
                                          <p:attrName>ppt_x</p:attrName>
                                        </p:attrNameLst>
                                      </p:cBhvr>
                                      <p:tavLst>
                                        <p:tav tm="0">
                                          <p:val>
                                            <p:strVal val="#ppt_x"/>
                                          </p:val>
                                        </p:tav>
                                        <p:tav tm="100000">
                                          <p:val>
                                            <p:strVal val="#ppt_x"/>
                                          </p:val>
                                        </p:tav>
                                      </p:tavLst>
                                    </p:anim>
                                    <p:anim calcmode="lin" valueType="num">
                                      <p:cBhvr>
                                        <p:cTn id="17" dur="450" decel="100000" fill="hold"/>
                                        <p:tgtEl>
                                          <p:spTgt spid="206855">
                                            <p:txEl>
                                              <p:charRg st="1" end="1"/>
                                            </p:txEl>
                                          </p:spTgt>
                                        </p:tgtEl>
                                        <p:attrNameLst>
                                          <p:attrName>ppt_y</p:attrName>
                                        </p:attrNameLst>
                                      </p:cBhvr>
                                      <p:tavLst>
                                        <p:tav tm="0">
                                          <p:val>
                                            <p:strVal val="#ppt_y+1"/>
                                          </p:val>
                                        </p:tav>
                                        <p:tav tm="100000">
                                          <p:val>
                                            <p:strVal val="#ppt_y-.03"/>
                                          </p:val>
                                        </p:tav>
                                      </p:tavLst>
                                    </p:anim>
                                    <p:anim calcmode="lin" valueType="num">
                                      <p:cBhvr>
                                        <p:cTn id="18" dur="50" accel="100000" fill="hold">
                                          <p:stCondLst>
                                            <p:cond delay="450"/>
                                          </p:stCondLst>
                                        </p:cTn>
                                        <p:tgtEl>
                                          <p:spTgt spid="206855">
                                            <p:txEl>
                                              <p:char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206855">
                                            <p:txEl>
                                              <p:charRg st="2" end="2"/>
                                            </p:txEl>
                                          </p:spTgt>
                                        </p:tgtEl>
                                        <p:attrNameLst>
                                          <p:attrName>style.visibility</p:attrName>
                                        </p:attrNameLst>
                                      </p:cBhvr>
                                      <p:to>
                                        <p:strVal val="visible"/>
                                      </p:to>
                                    </p:set>
                                    <p:animEffect transition="in" filter="fade">
                                      <p:cBhvr>
                                        <p:cTn id="23" dur="500"/>
                                        <p:tgtEl>
                                          <p:spTgt spid="206855">
                                            <p:txEl>
                                              <p:charRg st="2" end="2"/>
                                            </p:txEl>
                                          </p:spTgt>
                                        </p:tgtEl>
                                      </p:cBhvr>
                                    </p:animEffect>
                                    <p:anim calcmode="lin" valueType="num">
                                      <p:cBhvr>
                                        <p:cTn id="24" dur="500" fill="hold"/>
                                        <p:tgtEl>
                                          <p:spTgt spid="206855">
                                            <p:txEl>
                                              <p:charRg st="2" end="2"/>
                                            </p:txEl>
                                          </p:spTgt>
                                        </p:tgtEl>
                                        <p:attrNameLst>
                                          <p:attrName>ppt_x</p:attrName>
                                        </p:attrNameLst>
                                      </p:cBhvr>
                                      <p:tavLst>
                                        <p:tav tm="0">
                                          <p:val>
                                            <p:strVal val="#ppt_x"/>
                                          </p:val>
                                        </p:tav>
                                        <p:tav tm="100000">
                                          <p:val>
                                            <p:strVal val="#ppt_x"/>
                                          </p:val>
                                        </p:tav>
                                      </p:tavLst>
                                    </p:anim>
                                    <p:anim calcmode="lin" valueType="num">
                                      <p:cBhvr>
                                        <p:cTn id="25" dur="450" decel="100000" fill="hold"/>
                                        <p:tgtEl>
                                          <p:spTgt spid="206855">
                                            <p:txEl>
                                              <p:charRg st="2" end="2"/>
                                            </p:txEl>
                                          </p:spTgt>
                                        </p:tgtEl>
                                        <p:attrNameLst>
                                          <p:attrName>ppt_y</p:attrName>
                                        </p:attrNameLst>
                                      </p:cBhvr>
                                      <p:tavLst>
                                        <p:tav tm="0">
                                          <p:val>
                                            <p:strVal val="#ppt_y+1"/>
                                          </p:val>
                                        </p:tav>
                                        <p:tav tm="100000">
                                          <p:val>
                                            <p:strVal val="#ppt_y-.03"/>
                                          </p:val>
                                        </p:tav>
                                      </p:tavLst>
                                    </p:anim>
                                    <p:anim calcmode="lin" valueType="num">
                                      <p:cBhvr>
                                        <p:cTn id="26" dur="50" accel="100000" fill="hold">
                                          <p:stCondLst>
                                            <p:cond delay="450"/>
                                          </p:stCondLst>
                                        </p:cTn>
                                        <p:tgtEl>
                                          <p:spTgt spid="206855">
                                            <p:txEl>
                                              <p:char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206855">
                                            <p:txEl>
                                              <p:charRg st="3" end="3"/>
                                            </p:txEl>
                                          </p:spTgt>
                                        </p:tgtEl>
                                        <p:attrNameLst>
                                          <p:attrName>style.visibility</p:attrName>
                                        </p:attrNameLst>
                                      </p:cBhvr>
                                      <p:to>
                                        <p:strVal val="visible"/>
                                      </p:to>
                                    </p:set>
                                    <p:animEffect transition="in" filter="fade">
                                      <p:cBhvr>
                                        <p:cTn id="31" dur="500"/>
                                        <p:tgtEl>
                                          <p:spTgt spid="206855">
                                            <p:txEl>
                                              <p:charRg st="3" end="3"/>
                                            </p:txEl>
                                          </p:spTgt>
                                        </p:tgtEl>
                                      </p:cBhvr>
                                    </p:animEffect>
                                    <p:anim calcmode="lin" valueType="num">
                                      <p:cBhvr>
                                        <p:cTn id="32" dur="500" fill="hold"/>
                                        <p:tgtEl>
                                          <p:spTgt spid="206855">
                                            <p:txEl>
                                              <p:charRg st="3" end="3"/>
                                            </p:txEl>
                                          </p:spTgt>
                                        </p:tgtEl>
                                        <p:attrNameLst>
                                          <p:attrName>ppt_x</p:attrName>
                                        </p:attrNameLst>
                                      </p:cBhvr>
                                      <p:tavLst>
                                        <p:tav tm="0">
                                          <p:val>
                                            <p:strVal val="#ppt_x"/>
                                          </p:val>
                                        </p:tav>
                                        <p:tav tm="100000">
                                          <p:val>
                                            <p:strVal val="#ppt_x"/>
                                          </p:val>
                                        </p:tav>
                                      </p:tavLst>
                                    </p:anim>
                                    <p:anim calcmode="lin" valueType="num">
                                      <p:cBhvr>
                                        <p:cTn id="33" dur="450" decel="100000" fill="hold"/>
                                        <p:tgtEl>
                                          <p:spTgt spid="206855">
                                            <p:txEl>
                                              <p:charRg st="3" end="3"/>
                                            </p:txEl>
                                          </p:spTgt>
                                        </p:tgtEl>
                                        <p:attrNameLst>
                                          <p:attrName>ppt_y</p:attrName>
                                        </p:attrNameLst>
                                      </p:cBhvr>
                                      <p:tavLst>
                                        <p:tav tm="0">
                                          <p:val>
                                            <p:strVal val="#ppt_y+1"/>
                                          </p:val>
                                        </p:tav>
                                        <p:tav tm="100000">
                                          <p:val>
                                            <p:strVal val="#ppt_y-.03"/>
                                          </p:val>
                                        </p:tav>
                                      </p:tavLst>
                                    </p:anim>
                                    <p:anim calcmode="lin" valueType="num">
                                      <p:cBhvr>
                                        <p:cTn id="34" dur="50" accel="100000" fill="hold">
                                          <p:stCondLst>
                                            <p:cond delay="450"/>
                                          </p:stCondLst>
                                        </p:cTn>
                                        <p:tgtEl>
                                          <p:spTgt spid="206855">
                                            <p:txEl>
                                              <p:char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206855">
                                            <p:txEl>
                                              <p:charRg st="4" end="4"/>
                                            </p:txEl>
                                          </p:spTgt>
                                        </p:tgtEl>
                                        <p:attrNameLst>
                                          <p:attrName>style.visibility</p:attrName>
                                        </p:attrNameLst>
                                      </p:cBhvr>
                                      <p:to>
                                        <p:strVal val="visible"/>
                                      </p:to>
                                    </p:set>
                                    <p:animEffect transition="in" filter="fade">
                                      <p:cBhvr>
                                        <p:cTn id="39" dur="500"/>
                                        <p:tgtEl>
                                          <p:spTgt spid="206855">
                                            <p:txEl>
                                              <p:charRg st="4" end="4"/>
                                            </p:txEl>
                                          </p:spTgt>
                                        </p:tgtEl>
                                      </p:cBhvr>
                                    </p:animEffect>
                                    <p:anim calcmode="lin" valueType="num">
                                      <p:cBhvr>
                                        <p:cTn id="40" dur="500" fill="hold"/>
                                        <p:tgtEl>
                                          <p:spTgt spid="206855">
                                            <p:txEl>
                                              <p:charRg st="4" end="4"/>
                                            </p:txEl>
                                          </p:spTgt>
                                        </p:tgtEl>
                                        <p:attrNameLst>
                                          <p:attrName>ppt_x</p:attrName>
                                        </p:attrNameLst>
                                      </p:cBhvr>
                                      <p:tavLst>
                                        <p:tav tm="0">
                                          <p:val>
                                            <p:strVal val="#ppt_x"/>
                                          </p:val>
                                        </p:tav>
                                        <p:tav tm="100000">
                                          <p:val>
                                            <p:strVal val="#ppt_x"/>
                                          </p:val>
                                        </p:tav>
                                      </p:tavLst>
                                    </p:anim>
                                    <p:anim calcmode="lin" valueType="num">
                                      <p:cBhvr>
                                        <p:cTn id="41" dur="450" decel="100000" fill="hold"/>
                                        <p:tgtEl>
                                          <p:spTgt spid="206855">
                                            <p:txEl>
                                              <p:charRg st="4" end="4"/>
                                            </p:txEl>
                                          </p:spTgt>
                                        </p:tgtEl>
                                        <p:attrNameLst>
                                          <p:attrName>ppt_y</p:attrName>
                                        </p:attrNameLst>
                                      </p:cBhvr>
                                      <p:tavLst>
                                        <p:tav tm="0">
                                          <p:val>
                                            <p:strVal val="#ppt_y+1"/>
                                          </p:val>
                                        </p:tav>
                                        <p:tav tm="100000">
                                          <p:val>
                                            <p:strVal val="#ppt_y-.03"/>
                                          </p:val>
                                        </p:tav>
                                      </p:tavLst>
                                    </p:anim>
                                    <p:anim calcmode="lin" valueType="num">
                                      <p:cBhvr>
                                        <p:cTn id="42" dur="50" accel="100000" fill="hold">
                                          <p:stCondLst>
                                            <p:cond delay="450"/>
                                          </p:stCondLst>
                                        </p:cTn>
                                        <p:tgtEl>
                                          <p:spTgt spid="206855">
                                            <p:txEl>
                                              <p:char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6855" name="文本框 206854"/>
          <p:cNvSpPr txBox="1"/>
          <p:nvPr/>
        </p:nvSpPr>
        <p:spPr>
          <a:xfrm>
            <a:off x="733743" y="710565"/>
            <a:ext cx="8135937" cy="4092575"/>
          </a:xfrm>
          <a:prstGeom prst="rect">
            <a:avLst/>
          </a:prstGeom>
          <a:noFill/>
          <a:ln w="9525">
            <a:noFill/>
          </a:ln>
        </p:spPr>
        <p:txBody>
          <a:bodyPr>
            <a:spAutoFit/>
          </a:bodyPr>
          <a:p>
            <a:pPr algn="l">
              <a:lnSpc>
                <a:spcPct val="130000"/>
              </a:lnSpc>
            </a:pPr>
            <a:r>
              <a:rPr lang="zh-CN" altLang="en-US" sz="2800" b="1" dirty="0">
                <a:solidFill>
                  <a:srgbClr val="000000"/>
                </a:solidFill>
                <a:ea typeface="隶书" panose="02010509060101010101" pitchFamily="49" charset="-122"/>
                <a:sym typeface="+mn-ea"/>
              </a:rPr>
              <a:t> </a:t>
            </a:r>
            <a:r>
              <a:rPr lang="zh-CN" altLang="en-US" sz="3600" b="1" dirty="0">
                <a:solidFill>
                  <a:srgbClr val="000000"/>
                </a:solidFill>
                <a:ea typeface="隶书" panose="02010509060101010101" pitchFamily="49" charset="-122"/>
                <a:sym typeface="+mn-ea"/>
              </a:rPr>
              <a:t> </a:t>
            </a:r>
            <a:r>
              <a:rPr lang="zh-CN" altLang="en-US" sz="4000" b="1" dirty="0">
                <a:solidFill>
                  <a:srgbClr val="000000"/>
                </a:solidFill>
                <a:ea typeface="隶书" panose="02010509060101010101" pitchFamily="49" charset="-122"/>
                <a:sym typeface="+mn-ea"/>
              </a:rPr>
              <a:t>4.情感投入的四条途径</a:t>
            </a:r>
            <a:endParaRPr lang="zh-CN" altLang="en-US" sz="4000" b="1" dirty="0">
              <a:solidFill>
                <a:srgbClr val="000000"/>
              </a:solidFill>
              <a:ea typeface="隶书" panose="02010509060101010101" pitchFamily="49" charset="-122"/>
              <a:sym typeface="+mn-ea"/>
            </a:endParaRPr>
          </a:p>
          <a:p>
            <a:pPr algn="l">
              <a:lnSpc>
                <a:spcPct val="130000"/>
              </a:lnSpc>
            </a:pPr>
            <a:r>
              <a:rPr lang="zh-CN" altLang="en-US" sz="4000" b="1" dirty="0">
                <a:solidFill>
                  <a:srgbClr val="000000"/>
                </a:solidFill>
                <a:ea typeface="隶书" panose="02010509060101010101" pitchFamily="49" charset="-122"/>
                <a:sym typeface="+mn-ea"/>
              </a:rPr>
              <a:t>（1）注重现场交流</a:t>
            </a:r>
            <a:endParaRPr lang="zh-CN" altLang="en-US" sz="4000" b="1" dirty="0">
              <a:solidFill>
                <a:srgbClr val="000000"/>
              </a:solidFill>
              <a:ea typeface="隶书" panose="02010509060101010101" pitchFamily="49" charset="-122"/>
              <a:sym typeface="+mn-ea"/>
            </a:endParaRPr>
          </a:p>
          <a:p>
            <a:pPr algn="l">
              <a:lnSpc>
                <a:spcPct val="130000"/>
              </a:lnSpc>
            </a:pPr>
            <a:r>
              <a:rPr lang="zh-CN" altLang="en-US" sz="4000" b="1" dirty="0">
                <a:solidFill>
                  <a:srgbClr val="000000"/>
                </a:solidFill>
                <a:ea typeface="隶书" panose="02010509060101010101" pitchFamily="49" charset="-122"/>
                <a:sym typeface="+mn-ea"/>
              </a:rPr>
              <a:t>（2）体验自身经历</a:t>
            </a:r>
            <a:endParaRPr lang="zh-CN" altLang="en-US" sz="4000" b="1" dirty="0">
              <a:solidFill>
                <a:srgbClr val="000000"/>
              </a:solidFill>
              <a:ea typeface="隶书" panose="02010509060101010101" pitchFamily="49" charset="-122"/>
              <a:sym typeface="+mn-ea"/>
            </a:endParaRPr>
          </a:p>
          <a:p>
            <a:pPr algn="l">
              <a:lnSpc>
                <a:spcPct val="130000"/>
              </a:lnSpc>
            </a:pPr>
            <a:r>
              <a:rPr lang="zh-CN" altLang="en-US" sz="4000" b="1" dirty="0">
                <a:solidFill>
                  <a:srgbClr val="000000"/>
                </a:solidFill>
                <a:ea typeface="隶书" panose="02010509060101010101" pitchFamily="49" charset="-122"/>
                <a:sym typeface="+mn-ea"/>
              </a:rPr>
              <a:t>（3）创设现实情境</a:t>
            </a:r>
            <a:endParaRPr lang="zh-CN" altLang="en-US" sz="4000" b="1" dirty="0">
              <a:solidFill>
                <a:srgbClr val="000000"/>
              </a:solidFill>
              <a:ea typeface="隶书" panose="02010509060101010101" pitchFamily="49" charset="-122"/>
              <a:sym typeface="+mn-ea"/>
            </a:endParaRPr>
          </a:p>
          <a:p>
            <a:pPr algn="l">
              <a:lnSpc>
                <a:spcPct val="130000"/>
              </a:lnSpc>
            </a:pPr>
            <a:r>
              <a:rPr lang="zh-CN" altLang="en-US" sz="4000" b="1" dirty="0">
                <a:solidFill>
                  <a:srgbClr val="000000"/>
                </a:solidFill>
                <a:ea typeface="隶书" panose="02010509060101010101" pitchFamily="49" charset="-122"/>
                <a:sym typeface="+mn-ea"/>
              </a:rPr>
              <a:t>（4）置换心理角色</a:t>
            </a:r>
            <a:endParaRPr lang="zh-CN" altLang="en-US" sz="4000" b="1" dirty="0">
              <a:solidFill>
                <a:srgbClr val="000000"/>
              </a:solidFill>
              <a:ea typeface="隶书" panose="02010509060101010101" pitchFamily="49"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06855">
                                            <p:txEl>
                                              <p:charRg st="0" end="28"/>
                                            </p:txEl>
                                          </p:spTgt>
                                        </p:tgtEl>
                                        <p:attrNameLst>
                                          <p:attrName>style.visibility</p:attrName>
                                        </p:attrNameLst>
                                      </p:cBhvr>
                                      <p:to>
                                        <p:strVal val="visible"/>
                                      </p:to>
                                    </p:set>
                                    <p:animEffect transition="in" filter="fade">
                                      <p:cBhvr>
                                        <p:cTn id="7" dur="500"/>
                                        <p:tgtEl>
                                          <p:spTgt spid="206855">
                                            <p:txEl>
                                              <p:charRg st="0" end="28"/>
                                            </p:txEl>
                                          </p:spTgt>
                                        </p:tgtEl>
                                      </p:cBhvr>
                                    </p:animEffect>
                                    <p:anim calcmode="lin" valueType="num">
                                      <p:cBhvr>
                                        <p:cTn id="8" dur="500" fill="hold"/>
                                        <p:tgtEl>
                                          <p:spTgt spid="206855">
                                            <p:txEl>
                                              <p:charRg st="0" end="28"/>
                                            </p:txEl>
                                          </p:spTgt>
                                        </p:tgtEl>
                                        <p:attrNameLst>
                                          <p:attrName>ppt_x</p:attrName>
                                        </p:attrNameLst>
                                      </p:cBhvr>
                                      <p:tavLst>
                                        <p:tav tm="0">
                                          <p:val>
                                            <p:strVal val="#ppt_x"/>
                                          </p:val>
                                        </p:tav>
                                        <p:tav tm="100000">
                                          <p:val>
                                            <p:strVal val="#ppt_x"/>
                                          </p:val>
                                        </p:tav>
                                      </p:tavLst>
                                    </p:anim>
                                    <p:anim calcmode="lin" valueType="num">
                                      <p:cBhvr>
                                        <p:cTn id="9" dur="450" decel="100000" fill="hold"/>
                                        <p:tgtEl>
                                          <p:spTgt spid="206855">
                                            <p:txEl>
                                              <p:charRg st="0" end="28"/>
                                            </p:txEl>
                                          </p:spTgt>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206855">
                                            <p:txEl>
                                              <p:charRg st="0" end="28"/>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06855">
                                            <p:txEl>
                                              <p:charRg st="1" end="1"/>
                                            </p:txEl>
                                          </p:spTgt>
                                        </p:tgtEl>
                                        <p:attrNameLst>
                                          <p:attrName>style.visibility</p:attrName>
                                        </p:attrNameLst>
                                      </p:cBhvr>
                                      <p:to>
                                        <p:strVal val="visible"/>
                                      </p:to>
                                    </p:set>
                                    <p:animEffect transition="in" filter="fade">
                                      <p:cBhvr>
                                        <p:cTn id="15" dur="500"/>
                                        <p:tgtEl>
                                          <p:spTgt spid="206855">
                                            <p:txEl>
                                              <p:charRg st="1" end="1"/>
                                            </p:txEl>
                                          </p:spTgt>
                                        </p:tgtEl>
                                      </p:cBhvr>
                                    </p:animEffect>
                                    <p:anim calcmode="lin" valueType="num">
                                      <p:cBhvr>
                                        <p:cTn id="16" dur="500" fill="hold"/>
                                        <p:tgtEl>
                                          <p:spTgt spid="206855">
                                            <p:txEl>
                                              <p:charRg st="1" end="1"/>
                                            </p:txEl>
                                          </p:spTgt>
                                        </p:tgtEl>
                                        <p:attrNameLst>
                                          <p:attrName>ppt_x</p:attrName>
                                        </p:attrNameLst>
                                      </p:cBhvr>
                                      <p:tavLst>
                                        <p:tav tm="0">
                                          <p:val>
                                            <p:strVal val="#ppt_x"/>
                                          </p:val>
                                        </p:tav>
                                        <p:tav tm="100000">
                                          <p:val>
                                            <p:strVal val="#ppt_x"/>
                                          </p:val>
                                        </p:tav>
                                      </p:tavLst>
                                    </p:anim>
                                    <p:anim calcmode="lin" valueType="num">
                                      <p:cBhvr>
                                        <p:cTn id="17" dur="450" decel="100000" fill="hold"/>
                                        <p:tgtEl>
                                          <p:spTgt spid="206855">
                                            <p:txEl>
                                              <p:charRg st="1" end="1"/>
                                            </p:txEl>
                                          </p:spTgt>
                                        </p:tgtEl>
                                        <p:attrNameLst>
                                          <p:attrName>ppt_y</p:attrName>
                                        </p:attrNameLst>
                                      </p:cBhvr>
                                      <p:tavLst>
                                        <p:tav tm="0">
                                          <p:val>
                                            <p:strVal val="#ppt_y+1"/>
                                          </p:val>
                                        </p:tav>
                                        <p:tav tm="100000">
                                          <p:val>
                                            <p:strVal val="#ppt_y-.03"/>
                                          </p:val>
                                        </p:tav>
                                      </p:tavLst>
                                    </p:anim>
                                    <p:anim calcmode="lin" valueType="num">
                                      <p:cBhvr>
                                        <p:cTn id="18" dur="50" accel="100000" fill="hold">
                                          <p:stCondLst>
                                            <p:cond delay="450"/>
                                          </p:stCondLst>
                                        </p:cTn>
                                        <p:tgtEl>
                                          <p:spTgt spid="206855">
                                            <p:txEl>
                                              <p:char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206855">
                                            <p:txEl>
                                              <p:charRg st="2" end="2"/>
                                            </p:txEl>
                                          </p:spTgt>
                                        </p:tgtEl>
                                        <p:attrNameLst>
                                          <p:attrName>style.visibility</p:attrName>
                                        </p:attrNameLst>
                                      </p:cBhvr>
                                      <p:to>
                                        <p:strVal val="visible"/>
                                      </p:to>
                                    </p:set>
                                    <p:animEffect transition="in" filter="fade">
                                      <p:cBhvr>
                                        <p:cTn id="23" dur="500"/>
                                        <p:tgtEl>
                                          <p:spTgt spid="206855">
                                            <p:txEl>
                                              <p:charRg st="2" end="2"/>
                                            </p:txEl>
                                          </p:spTgt>
                                        </p:tgtEl>
                                      </p:cBhvr>
                                    </p:animEffect>
                                    <p:anim calcmode="lin" valueType="num">
                                      <p:cBhvr>
                                        <p:cTn id="24" dur="500" fill="hold"/>
                                        <p:tgtEl>
                                          <p:spTgt spid="206855">
                                            <p:txEl>
                                              <p:charRg st="2" end="2"/>
                                            </p:txEl>
                                          </p:spTgt>
                                        </p:tgtEl>
                                        <p:attrNameLst>
                                          <p:attrName>ppt_x</p:attrName>
                                        </p:attrNameLst>
                                      </p:cBhvr>
                                      <p:tavLst>
                                        <p:tav tm="0">
                                          <p:val>
                                            <p:strVal val="#ppt_x"/>
                                          </p:val>
                                        </p:tav>
                                        <p:tav tm="100000">
                                          <p:val>
                                            <p:strVal val="#ppt_x"/>
                                          </p:val>
                                        </p:tav>
                                      </p:tavLst>
                                    </p:anim>
                                    <p:anim calcmode="lin" valueType="num">
                                      <p:cBhvr>
                                        <p:cTn id="25" dur="450" decel="100000" fill="hold"/>
                                        <p:tgtEl>
                                          <p:spTgt spid="206855">
                                            <p:txEl>
                                              <p:charRg st="2" end="2"/>
                                            </p:txEl>
                                          </p:spTgt>
                                        </p:tgtEl>
                                        <p:attrNameLst>
                                          <p:attrName>ppt_y</p:attrName>
                                        </p:attrNameLst>
                                      </p:cBhvr>
                                      <p:tavLst>
                                        <p:tav tm="0">
                                          <p:val>
                                            <p:strVal val="#ppt_y+1"/>
                                          </p:val>
                                        </p:tav>
                                        <p:tav tm="100000">
                                          <p:val>
                                            <p:strVal val="#ppt_y-.03"/>
                                          </p:val>
                                        </p:tav>
                                      </p:tavLst>
                                    </p:anim>
                                    <p:anim calcmode="lin" valueType="num">
                                      <p:cBhvr>
                                        <p:cTn id="26" dur="50" accel="100000" fill="hold">
                                          <p:stCondLst>
                                            <p:cond delay="450"/>
                                          </p:stCondLst>
                                        </p:cTn>
                                        <p:tgtEl>
                                          <p:spTgt spid="206855">
                                            <p:txEl>
                                              <p:char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206855">
                                            <p:txEl>
                                              <p:charRg st="3" end="3"/>
                                            </p:txEl>
                                          </p:spTgt>
                                        </p:tgtEl>
                                        <p:attrNameLst>
                                          <p:attrName>style.visibility</p:attrName>
                                        </p:attrNameLst>
                                      </p:cBhvr>
                                      <p:to>
                                        <p:strVal val="visible"/>
                                      </p:to>
                                    </p:set>
                                    <p:animEffect transition="in" filter="fade">
                                      <p:cBhvr>
                                        <p:cTn id="31" dur="500"/>
                                        <p:tgtEl>
                                          <p:spTgt spid="206855">
                                            <p:txEl>
                                              <p:charRg st="3" end="3"/>
                                            </p:txEl>
                                          </p:spTgt>
                                        </p:tgtEl>
                                      </p:cBhvr>
                                    </p:animEffect>
                                    <p:anim calcmode="lin" valueType="num">
                                      <p:cBhvr>
                                        <p:cTn id="32" dur="500" fill="hold"/>
                                        <p:tgtEl>
                                          <p:spTgt spid="206855">
                                            <p:txEl>
                                              <p:charRg st="3" end="3"/>
                                            </p:txEl>
                                          </p:spTgt>
                                        </p:tgtEl>
                                        <p:attrNameLst>
                                          <p:attrName>ppt_x</p:attrName>
                                        </p:attrNameLst>
                                      </p:cBhvr>
                                      <p:tavLst>
                                        <p:tav tm="0">
                                          <p:val>
                                            <p:strVal val="#ppt_x"/>
                                          </p:val>
                                        </p:tav>
                                        <p:tav tm="100000">
                                          <p:val>
                                            <p:strVal val="#ppt_x"/>
                                          </p:val>
                                        </p:tav>
                                      </p:tavLst>
                                    </p:anim>
                                    <p:anim calcmode="lin" valueType="num">
                                      <p:cBhvr>
                                        <p:cTn id="33" dur="450" decel="100000" fill="hold"/>
                                        <p:tgtEl>
                                          <p:spTgt spid="206855">
                                            <p:txEl>
                                              <p:charRg st="3" end="3"/>
                                            </p:txEl>
                                          </p:spTgt>
                                        </p:tgtEl>
                                        <p:attrNameLst>
                                          <p:attrName>ppt_y</p:attrName>
                                        </p:attrNameLst>
                                      </p:cBhvr>
                                      <p:tavLst>
                                        <p:tav tm="0">
                                          <p:val>
                                            <p:strVal val="#ppt_y+1"/>
                                          </p:val>
                                        </p:tav>
                                        <p:tav tm="100000">
                                          <p:val>
                                            <p:strVal val="#ppt_y-.03"/>
                                          </p:val>
                                        </p:tav>
                                      </p:tavLst>
                                    </p:anim>
                                    <p:anim calcmode="lin" valueType="num">
                                      <p:cBhvr>
                                        <p:cTn id="34" dur="50" accel="100000" fill="hold">
                                          <p:stCondLst>
                                            <p:cond delay="450"/>
                                          </p:stCondLst>
                                        </p:cTn>
                                        <p:tgtEl>
                                          <p:spTgt spid="206855">
                                            <p:txEl>
                                              <p:char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206855">
                                            <p:txEl>
                                              <p:charRg st="4" end="4"/>
                                            </p:txEl>
                                          </p:spTgt>
                                        </p:tgtEl>
                                        <p:attrNameLst>
                                          <p:attrName>style.visibility</p:attrName>
                                        </p:attrNameLst>
                                      </p:cBhvr>
                                      <p:to>
                                        <p:strVal val="visible"/>
                                      </p:to>
                                    </p:set>
                                    <p:animEffect transition="in" filter="fade">
                                      <p:cBhvr>
                                        <p:cTn id="39" dur="500"/>
                                        <p:tgtEl>
                                          <p:spTgt spid="206855">
                                            <p:txEl>
                                              <p:charRg st="4" end="4"/>
                                            </p:txEl>
                                          </p:spTgt>
                                        </p:tgtEl>
                                      </p:cBhvr>
                                    </p:animEffect>
                                    <p:anim calcmode="lin" valueType="num">
                                      <p:cBhvr>
                                        <p:cTn id="40" dur="500" fill="hold"/>
                                        <p:tgtEl>
                                          <p:spTgt spid="206855">
                                            <p:txEl>
                                              <p:charRg st="4" end="4"/>
                                            </p:txEl>
                                          </p:spTgt>
                                        </p:tgtEl>
                                        <p:attrNameLst>
                                          <p:attrName>ppt_x</p:attrName>
                                        </p:attrNameLst>
                                      </p:cBhvr>
                                      <p:tavLst>
                                        <p:tav tm="0">
                                          <p:val>
                                            <p:strVal val="#ppt_x"/>
                                          </p:val>
                                        </p:tav>
                                        <p:tav tm="100000">
                                          <p:val>
                                            <p:strVal val="#ppt_x"/>
                                          </p:val>
                                        </p:tav>
                                      </p:tavLst>
                                    </p:anim>
                                    <p:anim calcmode="lin" valueType="num">
                                      <p:cBhvr>
                                        <p:cTn id="41" dur="450" decel="100000" fill="hold"/>
                                        <p:tgtEl>
                                          <p:spTgt spid="206855">
                                            <p:txEl>
                                              <p:charRg st="4" end="4"/>
                                            </p:txEl>
                                          </p:spTgt>
                                        </p:tgtEl>
                                        <p:attrNameLst>
                                          <p:attrName>ppt_y</p:attrName>
                                        </p:attrNameLst>
                                      </p:cBhvr>
                                      <p:tavLst>
                                        <p:tav tm="0">
                                          <p:val>
                                            <p:strVal val="#ppt_y+1"/>
                                          </p:val>
                                        </p:tav>
                                        <p:tav tm="100000">
                                          <p:val>
                                            <p:strVal val="#ppt_y-.03"/>
                                          </p:val>
                                        </p:tav>
                                      </p:tavLst>
                                    </p:anim>
                                    <p:anim calcmode="lin" valueType="num">
                                      <p:cBhvr>
                                        <p:cTn id="42" dur="50" accel="100000" fill="hold">
                                          <p:stCondLst>
                                            <p:cond delay="450"/>
                                          </p:stCondLst>
                                        </p:cTn>
                                        <p:tgtEl>
                                          <p:spTgt spid="206855">
                                            <p:txEl>
                                              <p:char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4916" name="文本框 294915"/>
          <p:cNvSpPr txBox="1"/>
          <p:nvPr/>
        </p:nvSpPr>
        <p:spPr>
          <a:xfrm>
            <a:off x="379095" y="434658"/>
            <a:ext cx="8569325" cy="5988050"/>
          </a:xfrm>
          <a:prstGeom prst="rect">
            <a:avLst/>
          </a:prstGeom>
          <a:noFill/>
          <a:ln w="9525">
            <a:noFill/>
          </a:ln>
        </p:spPr>
        <p:txBody>
          <a:bodyPr>
            <a:spAutoFit/>
          </a:bodyPr>
          <a:p>
            <a:pPr>
              <a:lnSpc>
                <a:spcPct val="130000"/>
              </a:lnSpc>
            </a:pPr>
            <a:r>
              <a:rPr lang="en-US" altLang="zh-CN" sz="3400" b="1" dirty="0">
                <a:solidFill>
                  <a:srgbClr val="070605"/>
                </a:solidFill>
                <a:latin typeface="隶书" panose="02010509060101010101" pitchFamily="49" charset="-122"/>
                <a:ea typeface="隶书" panose="02010509060101010101" pitchFamily="49" charset="-122"/>
              </a:rPr>
              <a:t>   </a:t>
            </a:r>
            <a:r>
              <a:rPr lang="en-US" altLang="zh-CN" sz="2800" b="1" dirty="0">
                <a:solidFill>
                  <a:srgbClr val="070605"/>
                </a:solidFill>
                <a:latin typeface="隶书" panose="02010509060101010101" pitchFamily="49" charset="-122"/>
                <a:ea typeface="隶书" panose="02010509060101010101" pitchFamily="49" charset="-122"/>
              </a:rPr>
              <a:t> </a:t>
            </a:r>
            <a:r>
              <a:rPr lang="zh-CN" altLang="en-US" sz="2900" b="1" dirty="0">
                <a:solidFill>
                  <a:srgbClr val="070605"/>
                </a:solidFill>
                <a:latin typeface="隶书" panose="02010509060101010101" pitchFamily="49" charset="-122"/>
                <a:ea typeface="隶书" panose="02010509060101010101" pitchFamily="49" charset="-122"/>
              </a:rPr>
              <a:t>（三）“小挑”简介</a:t>
            </a:r>
            <a:endParaRPr lang="zh-CN" altLang="en-US" sz="2900" b="1" dirty="0">
              <a:solidFill>
                <a:srgbClr val="070605"/>
              </a:solidFill>
              <a:latin typeface="隶书" panose="02010509060101010101" pitchFamily="49" charset="-122"/>
              <a:ea typeface="隶书" panose="02010509060101010101" pitchFamily="49" charset="-122"/>
            </a:endParaRPr>
          </a:p>
          <a:p>
            <a:pPr>
              <a:lnSpc>
                <a:spcPct val="130000"/>
              </a:lnSpc>
            </a:pPr>
            <a:r>
              <a:rPr lang="zh-CN" altLang="en-US" sz="2900" b="1" dirty="0">
                <a:solidFill>
                  <a:srgbClr val="070605"/>
                </a:solidFill>
                <a:latin typeface="隶书" panose="02010509060101010101" pitchFamily="49" charset="-122"/>
                <a:ea typeface="隶书" panose="02010509060101010101" pitchFamily="49" charset="-122"/>
              </a:rPr>
              <a:t>    “小挑”，“挑战杯”中国大学生创业计划竞赛，又称商业计划竞赛，由共青团中央、中国科协、全国学联主办，包括服务类、产品类、公益类</a:t>
            </a:r>
            <a:endParaRPr lang="zh-CN" altLang="en-US" sz="2900" b="1" dirty="0">
              <a:solidFill>
                <a:srgbClr val="070605"/>
              </a:solidFill>
              <a:latin typeface="隶书" panose="02010509060101010101" pitchFamily="49" charset="-122"/>
              <a:ea typeface="隶书" panose="02010509060101010101" pitchFamily="49" charset="-122"/>
            </a:endParaRPr>
          </a:p>
          <a:p>
            <a:pPr>
              <a:lnSpc>
                <a:spcPct val="130000"/>
              </a:lnSpc>
            </a:pPr>
            <a:r>
              <a:rPr lang="zh-CN" altLang="en-US" sz="2900" b="1" dirty="0">
                <a:solidFill>
                  <a:srgbClr val="070605"/>
                </a:solidFill>
                <a:latin typeface="隶书" panose="02010509060101010101" pitchFamily="49" charset="-122"/>
                <a:ea typeface="隶书" panose="02010509060101010101" pitchFamily="49" charset="-122"/>
              </a:rPr>
              <a:t>   （四）人文社科“挑战杯”选题与立项</a:t>
            </a:r>
            <a:endParaRPr lang="zh-CN" altLang="en-US" sz="2900" b="1" dirty="0">
              <a:solidFill>
                <a:srgbClr val="070605"/>
              </a:solidFill>
              <a:latin typeface="隶书" panose="02010509060101010101" pitchFamily="49" charset="-122"/>
              <a:ea typeface="隶书" panose="02010509060101010101" pitchFamily="49" charset="-122"/>
            </a:endParaRPr>
          </a:p>
          <a:p>
            <a:pPr>
              <a:lnSpc>
                <a:spcPct val="130000"/>
              </a:lnSpc>
            </a:pPr>
            <a:r>
              <a:rPr lang="zh-CN" altLang="en-US" sz="2900" b="1" dirty="0">
                <a:solidFill>
                  <a:srgbClr val="070605"/>
                </a:solidFill>
                <a:latin typeface="隶书" panose="02010509060101010101" pitchFamily="49" charset="-122"/>
                <a:ea typeface="隶书" panose="02010509060101010101" pitchFamily="49" charset="-122"/>
              </a:rPr>
              <a:t>    1.从十三届“挑战杯”看人文社科比赛</a:t>
            </a:r>
            <a:endParaRPr lang="zh-CN" altLang="en-US" sz="2900" b="1" dirty="0">
              <a:solidFill>
                <a:srgbClr val="070605"/>
              </a:solidFill>
              <a:latin typeface="隶书" panose="02010509060101010101" pitchFamily="49" charset="-122"/>
              <a:ea typeface="隶书" panose="02010509060101010101" pitchFamily="49" charset="-122"/>
            </a:endParaRPr>
          </a:p>
          <a:p>
            <a:pPr>
              <a:lnSpc>
                <a:spcPct val="130000"/>
              </a:lnSpc>
            </a:pPr>
            <a:r>
              <a:rPr lang="zh-CN" altLang="en-US" sz="2900" b="1" dirty="0">
                <a:solidFill>
                  <a:srgbClr val="070605"/>
                </a:solidFill>
                <a:latin typeface="隶书" panose="02010509060101010101" pitchFamily="49" charset="-122"/>
                <a:ea typeface="隶书" panose="02010509060101010101" pitchFamily="49" charset="-122"/>
              </a:rPr>
              <a:t>    第一，要以解决实际问题为最终目的</a:t>
            </a:r>
            <a:endParaRPr lang="zh-CN" altLang="en-US" sz="2900" b="1" dirty="0">
              <a:solidFill>
                <a:srgbClr val="070605"/>
              </a:solidFill>
              <a:latin typeface="隶书" panose="02010509060101010101" pitchFamily="49" charset="-122"/>
              <a:ea typeface="隶书" panose="02010509060101010101" pitchFamily="49" charset="-122"/>
            </a:endParaRPr>
          </a:p>
          <a:p>
            <a:pPr>
              <a:lnSpc>
                <a:spcPct val="130000"/>
              </a:lnSpc>
            </a:pPr>
            <a:r>
              <a:rPr lang="zh-CN" altLang="en-US" sz="2900" b="1" dirty="0">
                <a:solidFill>
                  <a:srgbClr val="070605"/>
                </a:solidFill>
                <a:latin typeface="隶书" panose="02010509060101010101" pitchFamily="49" charset="-122"/>
                <a:ea typeface="隶书" panose="02010509060101010101" pitchFamily="49" charset="-122"/>
              </a:rPr>
              <a:t>    第二，关注弱势群体，体现人文关怀</a:t>
            </a:r>
            <a:endParaRPr lang="zh-CN" altLang="en-US" sz="2900" b="1" dirty="0">
              <a:solidFill>
                <a:srgbClr val="070605"/>
              </a:solidFill>
              <a:latin typeface="隶书" panose="02010509060101010101" pitchFamily="49" charset="-122"/>
              <a:ea typeface="隶书" panose="02010509060101010101" pitchFamily="49" charset="-122"/>
            </a:endParaRPr>
          </a:p>
          <a:p>
            <a:pPr>
              <a:lnSpc>
                <a:spcPct val="130000"/>
              </a:lnSpc>
            </a:pPr>
            <a:r>
              <a:rPr lang="zh-CN" altLang="en-US" sz="2900" b="1" dirty="0">
                <a:solidFill>
                  <a:srgbClr val="070605"/>
                </a:solidFill>
                <a:latin typeface="隶书" panose="02010509060101010101" pitchFamily="49" charset="-122"/>
                <a:ea typeface="隶书" panose="02010509060101010101" pitchFamily="49" charset="-122"/>
              </a:rPr>
              <a:t>    第三、人才为支撑，时间为保障 </a:t>
            </a:r>
            <a:endParaRPr lang="zh-CN" altLang="en-US" sz="2900" b="1" dirty="0">
              <a:solidFill>
                <a:srgbClr val="070605"/>
              </a:solidFill>
              <a:latin typeface="隶书" panose="02010509060101010101" pitchFamily="49" charset="-122"/>
              <a:ea typeface="隶书" panose="02010509060101010101" pitchFamily="49" charset="-122"/>
            </a:endParaRPr>
          </a:p>
          <a:p>
            <a:pPr>
              <a:lnSpc>
                <a:spcPct val="130000"/>
              </a:lnSpc>
            </a:pPr>
            <a:r>
              <a:rPr lang="zh-CN" altLang="en-US" sz="2900" b="1" dirty="0">
                <a:solidFill>
                  <a:srgbClr val="070605"/>
                </a:solidFill>
                <a:latin typeface="隶书" panose="02010509060101010101" pitchFamily="49" charset="-122"/>
                <a:ea typeface="隶书" panose="02010509060101010101" pitchFamily="49" charset="-122"/>
              </a:rPr>
              <a:t>    第四、以跨学科研究为导向</a:t>
            </a:r>
            <a:endParaRPr lang="zh-CN" altLang="en-US" sz="2900" b="1" dirty="0">
              <a:solidFill>
                <a:srgbClr val="070605"/>
              </a:solidFill>
              <a:latin typeface="隶书" panose="02010509060101010101" pitchFamily="49" charset="-122"/>
              <a:ea typeface="隶书" panose="02010509060101010101" pitchFamily="49" charset="-122"/>
            </a:endParaRPr>
          </a:p>
        </p:txBody>
      </p:sp>
      <p:pic>
        <p:nvPicPr>
          <p:cNvPr id="294917" name="图片 294916" descr="msn51"/>
          <p:cNvPicPr>
            <a:picLocks noChangeAspect="1"/>
          </p:cNvPicPr>
          <p:nvPr/>
        </p:nvPicPr>
        <p:blipFill>
          <a:blip r:embed="rId1"/>
          <a:stretch>
            <a:fillRect/>
          </a:stretch>
        </p:blipFill>
        <p:spPr>
          <a:xfrm>
            <a:off x="7924800" y="0"/>
            <a:ext cx="1219200" cy="12192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4916"/>
                                        </p:tgtEl>
                                        <p:attrNameLst>
                                          <p:attrName>style.visibility</p:attrName>
                                        </p:attrNameLst>
                                      </p:cBhvr>
                                      <p:to>
                                        <p:strVal val="visible"/>
                                      </p:to>
                                    </p:set>
                                    <p:anim calcmode="lin" valueType="num">
                                      <p:cBhvr additive="base">
                                        <p:cTn id="7" dur="500" fill="hold"/>
                                        <p:tgtEl>
                                          <p:spTgt spid="294916"/>
                                        </p:tgtEl>
                                        <p:attrNameLst>
                                          <p:attrName>ppt_x</p:attrName>
                                        </p:attrNameLst>
                                      </p:cBhvr>
                                      <p:tavLst>
                                        <p:tav tm="0">
                                          <p:val>
                                            <p:strVal val="#ppt_x"/>
                                          </p:val>
                                        </p:tav>
                                        <p:tav tm="100000">
                                          <p:val>
                                            <p:strVal val="#ppt_x"/>
                                          </p:val>
                                        </p:tav>
                                      </p:tavLst>
                                    </p:anim>
                                    <p:anim calcmode="lin" valueType="num">
                                      <p:cBhvr additive="base">
                                        <p:cTn id="8" dur="500" fill="hold"/>
                                        <p:tgtEl>
                                          <p:spTgt spid="2949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9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文本框 27649"/>
          <p:cNvSpPr txBox="1"/>
          <p:nvPr/>
        </p:nvSpPr>
        <p:spPr>
          <a:xfrm>
            <a:off x="755650" y="620713"/>
            <a:ext cx="8135938" cy="5015865"/>
          </a:xfrm>
          <a:prstGeom prst="rect">
            <a:avLst/>
          </a:prstGeom>
          <a:noFill/>
          <a:ln w="9525">
            <a:noFill/>
          </a:ln>
        </p:spPr>
        <p:txBody>
          <a:bodyPr>
            <a:spAutoFit/>
          </a:bodyPr>
          <a:p>
            <a:pPr>
              <a:spcBef>
                <a:spcPct val="50000"/>
              </a:spcBef>
            </a:pPr>
            <a:r>
              <a:rPr lang="zh-CN" altLang="en-US" sz="2900" b="1" dirty="0">
                <a:solidFill>
                  <a:srgbClr val="000000"/>
                </a:solidFill>
                <a:ea typeface="隶书" panose="02010509060101010101" pitchFamily="49" charset="-122"/>
                <a:sym typeface="+mn-ea"/>
              </a:rPr>
              <a:t>   </a:t>
            </a:r>
            <a:r>
              <a:rPr lang="zh-CN" altLang="en-US" sz="3200" b="1" dirty="0">
                <a:solidFill>
                  <a:srgbClr val="000000"/>
                </a:solidFill>
                <a:ea typeface="隶书" panose="02010509060101010101" pitchFamily="49" charset="-122"/>
                <a:sym typeface="+mn-ea"/>
              </a:rPr>
              <a:t> 2.选题原则</a:t>
            </a:r>
            <a:endParaRPr lang="zh-CN" altLang="en-US" sz="3200" b="1" dirty="0">
              <a:solidFill>
                <a:srgbClr val="000000"/>
              </a:solidFill>
              <a:ea typeface="隶书" panose="02010509060101010101" pitchFamily="49" charset="-122"/>
              <a:sym typeface="+mn-ea"/>
            </a:endParaRPr>
          </a:p>
          <a:p>
            <a:pPr>
              <a:spcBef>
                <a:spcPct val="50000"/>
              </a:spcBef>
            </a:pPr>
            <a:r>
              <a:rPr lang="zh-CN" altLang="en-US" sz="3200" b="1" dirty="0">
                <a:solidFill>
                  <a:srgbClr val="000000"/>
                </a:solidFill>
                <a:latin typeface="隶书" panose="02010509060101010101" pitchFamily="49" charset="-122"/>
                <a:ea typeface="隶书" panose="02010509060101010101" pitchFamily="49" charset="-122"/>
              </a:rPr>
              <a:t>（1）题目不宜过大，也不宜过小</a:t>
            </a:r>
            <a:endParaRPr lang="zh-CN" altLang="en-US" sz="3200" b="1" dirty="0">
              <a:solidFill>
                <a:srgbClr val="000000"/>
              </a:solidFill>
              <a:latin typeface="隶书" panose="02010509060101010101" pitchFamily="49" charset="-122"/>
              <a:ea typeface="隶书" panose="02010509060101010101" pitchFamily="49" charset="-122"/>
            </a:endParaRPr>
          </a:p>
          <a:p>
            <a:pPr>
              <a:spcBef>
                <a:spcPct val="50000"/>
              </a:spcBef>
            </a:pPr>
            <a:r>
              <a:rPr lang="zh-CN" altLang="en-US" sz="3200" b="1" dirty="0">
                <a:solidFill>
                  <a:srgbClr val="000000"/>
                </a:solidFill>
                <a:latin typeface="隶书" panose="02010509060101010101" pitchFamily="49" charset="-122"/>
                <a:ea typeface="隶书" panose="02010509060101010101" pitchFamily="49" charset="-122"/>
              </a:rPr>
              <a:t>（2）与专业紧密相联</a:t>
            </a:r>
            <a:endParaRPr lang="zh-CN" altLang="en-US" sz="3200" b="1" dirty="0">
              <a:solidFill>
                <a:srgbClr val="000000"/>
              </a:solidFill>
              <a:latin typeface="隶书" panose="02010509060101010101" pitchFamily="49" charset="-122"/>
              <a:ea typeface="隶书" panose="02010509060101010101" pitchFamily="49" charset="-122"/>
            </a:endParaRPr>
          </a:p>
          <a:p>
            <a:pPr>
              <a:spcBef>
                <a:spcPct val="50000"/>
              </a:spcBef>
            </a:pPr>
            <a:r>
              <a:rPr lang="zh-CN" altLang="en-US" sz="3200" b="1" dirty="0">
                <a:solidFill>
                  <a:srgbClr val="000000"/>
                </a:solidFill>
                <a:latin typeface="隶书" panose="02010509060101010101" pitchFamily="49" charset="-122"/>
                <a:ea typeface="隶书" panose="02010509060101010101" pitchFamily="49" charset="-122"/>
              </a:rPr>
              <a:t>（3）理论与探索结合</a:t>
            </a:r>
            <a:endParaRPr lang="zh-CN" altLang="en-US" sz="3200" b="1" dirty="0">
              <a:solidFill>
                <a:srgbClr val="000000"/>
              </a:solidFill>
              <a:latin typeface="隶书" panose="02010509060101010101" pitchFamily="49" charset="-122"/>
              <a:ea typeface="隶书" panose="02010509060101010101" pitchFamily="49" charset="-122"/>
            </a:endParaRPr>
          </a:p>
          <a:p>
            <a:pPr>
              <a:spcBef>
                <a:spcPct val="50000"/>
              </a:spcBef>
            </a:pPr>
            <a:r>
              <a:rPr lang="zh-CN" altLang="en-US" sz="3200" b="1" dirty="0">
                <a:solidFill>
                  <a:srgbClr val="000000"/>
                </a:solidFill>
                <a:latin typeface="隶书" panose="02010509060101010101" pitchFamily="49" charset="-122"/>
                <a:ea typeface="隶书" panose="02010509060101010101" pitchFamily="49" charset="-122"/>
              </a:rPr>
              <a:t>（4）试行与可行性并存</a:t>
            </a:r>
            <a:endParaRPr lang="zh-CN" altLang="en-US" sz="3200" b="1" dirty="0">
              <a:solidFill>
                <a:srgbClr val="000000"/>
              </a:solidFill>
              <a:latin typeface="隶书" panose="02010509060101010101" pitchFamily="49" charset="-122"/>
              <a:ea typeface="隶书" panose="02010509060101010101" pitchFamily="49" charset="-122"/>
            </a:endParaRPr>
          </a:p>
          <a:p>
            <a:pPr>
              <a:spcBef>
                <a:spcPct val="50000"/>
              </a:spcBef>
            </a:pPr>
            <a:r>
              <a:rPr lang="zh-CN" altLang="en-US" sz="3200" b="1" dirty="0">
                <a:solidFill>
                  <a:srgbClr val="000000"/>
                </a:solidFill>
                <a:latin typeface="隶书" panose="02010509060101010101" pitchFamily="49" charset="-122"/>
                <a:ea typeface="隶书" panose="02010509060101010101" pitchFamily="49" charset="-122"/>
              </a:rPr>
              <a:t>（5）服务于国家或当今重点需要的原则</a:t>
            </a:r>
            <a:endParaRPr lang="zh-CN" altLang="en-US" sz="3200" b="1" dirty="0">
              <a:solidFill>
                <a:srgbClr val="000000"/>
              </a:solidFill>
              <a:latin typeface="隶书" panose="02010509060101010101" pitchFamily="49" charset="-122"/>
              <a:ea typeface="隶书" panose="02010509060101010101" pitchFamily="49" charset="-122"/>
            </a:endParaRPr>
          </a:p>
          <a:p>
            <a:pPr>
              <a:spcBef>
                <a:spcPct val="50000"/>
              </a:spcBef>
            </a:pPr>
            <a:r>
              <a:rPr lang="zh-CN" altLang="en-US" sz="3200" b="1" dirty="0">
                <a:solidFill>
                  <a:srgbClr val="000000"/>
                </a:solidFill>
                <a:latin typeface="隶书" panose="02010509060101010101" pitchFamily="49" charset="-122"/>
                <a:ea typeface="隶书" panose="02010509060101010101" pitchFamily="49" charset="-122"/>
              </a:rPr>
              <a:t>（6）关注社会热点的原则</a:t>
            </a:r>
            <a:endParaRPr lang="zh-CN" altLang="en-US" sz="3200" b="1" dirty="0">
              <a:solidFill>
                <a:srgbClr val="000000"/>
              </a:solidFill>
              <a:latin typeface="隶书" panose="02010509060101010101" pitchFamily="49" charset="-122"/>
              <a:ea typeface="隶书" panose="02010509060101010101" pitchFamily="49"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文本框 27649"/>
          <p:cNvSpPr txBox="1"/>
          <p:nvPr/>
        </p:nvSpPr>
        <p:spPr>
          <a:xfrm>
            <a:off x="755650" y="620713"/>
            <a:ext cx="8135938" cy="7111365"/>
          </a:xfrm>
          <a:prstGeom prst="rect">
            <a:avLst/>
          </a:prstGeom>
          <a:noFill/>
          <a:ln w="9525">
            <a:noFill/>
          </a:ln>
        </p:spPr>
        <p:txBody>
          <a:bodyPr>
            <a:spAutoFit/>
          </a:bodyPr>
          <a:p>
            <a:pPr>
              <a:lnSpc>
                <a:spcPct val="90000"/>
              </a:lnSpc>
              <a:spcBef>
                <a:spcPct val="50000"/>
              </a:spcBef>
            </a:pPr>
            <a:r>
              <a:rPr lang="en-US" altLang="zh-CN" sz="2900" b="1" dirty="0">
                <a:solidFill>
                  <a:srgbClr val="000000"/>
                </a:solidFill>
                <a:ea typeface="隶书" panose="02010509060101010101" pitchFamily="49" charset="-122"/>
                <a:sym typeface="+mn-ea"/>
              </a:rPr>
              <a:t>  </a:t>
            </a:r>
            <a:r>
              <a:rPr lang="zh-CN" altLang="en-US" sz="2900" b="1" dirty="0">
                <a:solidFill>
                  <a:srgbClr val="000000"/>
                </a:solidFill>
                <a:ea typeface="隶书" panose="02010509060101010101" pitchFamily="49" charset="-122"/>
                <a:sym typeface="+mn-ea"/>
              </a:rPr>
              <a:t> </a:t>
            </a:r>
            <a:r>
              <a:rPr lang="en-US" altLang="zh-CN" sz="2900" b="1" dirty="0">
                <a:solidFill>
                  <a:srgbClr val="000000"/>
                </a:solidFill>
                <a:ea typeface="隶书" panose="02010509060101010101" pitchFamily="49" charset="-122"/>
                <a:sym typeface="+mn-ea"/>
              </a:rPr>
              <a:t>  </a:t>
            </a:r>
            <a:r>
              <a:rPr lang="en-US" altLang="zh-CN" sz="3000" b="1" dirty="0">
                <a:solidFill>
                  <a:srgbClr val="000000"/>
                </a:solidFill>
                <a:ea typeface="隶书" panose="02010509060101010101" pitchFamily="49" charset="-122"/>
                <a:sym typeface="+mn-ea"/>
              </a:rPr>
              <a:t> 3.选题灵感来源</a:t>
            </a:r>
            <a:endParaRPr lang="en-US" altLang="zh-CN" sz="3000" b="1" dirty="0">
              <a:solidFill>
                <a:srgbClr val="000000"/>
              </a:solidFill>
              <a:ea typeface="隶书" panose="02010509060101010101" pitchFamily="49" charset="-122"/>
              <a:sym typeface="+mn-ea"/>
            </a:endParaRPr>
          </a:p>
          <a:p>
            <a:pPr>
              <a:lnSpc>
                <a:spcPct val="90000"/>
              </a:lnSpc>
              <a:spcBef>
                <a:spcPct val="50000"/>
              </a:spcBef>
            </a:pPr>
            <a:r>
              <a:rPr lang="en-US" altLang="zh-CN" sz="3000" b="1" dirty="0">
                <a:solidFill>
                  <a:srgbClr val="000000"/>
                </a:solidFill>
                <a:ea typeface="隶书" panose="02010509060101010101" pitchFamily="49" charset="-122"/>
                <a:sym typeface="+mn-ea"/>
              </a:rPr>
              <a:t>     第一，从党的重大会议报告中选题</a:t>
            </a:r>
            <a:endParaRPr lang="en-US" altLang="zh-CN" sz="3000" b="1" dirty="0">
              <a:solidFill>
                <a:srgbClr val="000000"/>
              </a:solidFill>
              <a:ea typeface="隶书" panose="02010509060101010101" pitchFamily="49" charset="-122"/>
              <a:sym typeface="+mn-ea"/>
            </a:endParaRPr>
          </a:p>
          <a:p>
            <a:pPr>
              <a:lnSpc>
                <a:spcPct val="90000"/>
              </a:lnSpc>
              <a:spcBef>
                <a:spcPct val="50000"/>
              </a:spcBef>
            </a:pPr>
            <a:r>
              <a:rPr lang="en-US" altLang="zh-CN" sz="3000" b="1" dirty="0">
                <a:solidFill>
                  <a:srgbClr val="000000"/>
                </a:solidFill>
                <a:ea typeface="隶书" panose="02010509060101010101" pitchFamily="49" charset="-122"/>
                <a:sym typeface="+mn-ea"/>
              </a:rPr>
              <a:t>    第二，从党的高层领导人的重要讲话中选题</a:t>
            </a:r>
            <a:endParaRPr lang="en-US" altLang="zh-CN" sz="3000" b="1" dirty="0">
              <a:solidFill>
                <a:srgbClr val="000000"/>
              </a:solidFill>
              <a:ea typeface="隶书" panose="02010509060101010101" pitchFamily="49" charset="-122"/>
              <a:sym typeface="+mn-ea"/>
            </a:endParaRPr>
          </a:p>
          <a:p>
            <a:pPr>
              <a:lnSpc>
                <a:spcPct val="90000"/>
              </a:lnSpc>
              <a:spcBef>
                <a:spcPct val="50000"/>
              </a:spcBef>
            </a:pPr>
            <a:r>
              <a:rPr lang="en-US" altLang="zh-CN" sz="3000" b="1" dirty="0">
                <a:solidFill>
                  <a:srgbClr val="000000"/>
                </a:solidFill>
                <a:ea typeface="隶书" panose="02010509060101010101" pitchFamily="49" charset="-122"/>
                <a:sym typeface="+mn-ea"/>
              </a:rPr>
              <a:t>    第三，从社会关注的热点问题中选题</a:t>
            </a:r>
            <a:endParaRPr lang="en-US" altLang="zh-CN" sz="3000" b="1" dirty="0">
              <a:solidFill>
                <a:srgbClr val="000000"/>
              </a:solidFill>
              <a:ea typeface="隶书" panose="02010509060101010101" pitchFamily="49" charset="-122"/>
              <a:sym typeface="+mn-ea"/>
            </a:endParaRPr>
          </a:p>
          <a:p>
            <a:pPr>
              <a:lnSpc>
                <a:spcPct val="90000"/>
              </a:lnSpc>
              <a:spcBef>
                <a:spcPct val="50000"/>
              </a:spcBef>
            </a:pPr>
            <a:r>
              <a:rPr lang="en-US" altLang="zh-CN" sz="3000" b="1" dirty="0">
                <a:solidFill>
                  <a:srgbClr val="000000"/>
                </a:solidFill>
                <a:ea typeface="隶书" panose="02010509060101010101" pitchFamily="49" charset="-122"/>
                <a:sym typeface="+mn-ea"/>
              </a:rPr>
              <a:t>    第四，从电视、报刊、网络、广播报导的新闻事件中选题</a:t>
            </a:r>
            <a:endParaRPr lang="en-US" altLang="zh-CN" sz="3000" b="1" dirty="0">
              <a:solidFill>
                <a:srgbClr val="000000"/>
              </a:solidFill>
              <a:ea typeface="隶书" panose="02010509060101010101" pitchFamily="49" charset="-122"/>
              <a:sym typeface="+mn-ea"/>
            </a:endParaRPr>
          </a:p>
          <a:p>
            <a:pPr>
              <a:lnSpc>
                <a:spcPct val="90000"/>
              </a:lnSpc>
              <a:spcBef>
                <a:spcPct val="50000"/>
              </a:spcBef>
            </a:pPr>
            <a:r>
              <a:rPr lang="en-US" altLang="zh-CN" sz="3000" b="1" dirty="0">
                <a:solidFill>
                  <a:srgbClr val="000000"/>
                </a:solidFill>
                <a:ea typeface="隶书" panose="02010509060101010101" pitchFamily="49" charset="-122"/>
                <a:sym typeface="+mn-ea"/>
              </a:rPr>
              <a:t>    第五，从听课、听讲座中选题</a:t>
            </a:r>
            <a:endParaRPr lang="en-US" altLang="zh-CN" sz="3000" b="1" dirty="0">
              <a:solidFill>
                <a:srgbClr val="000000"/>
              </a:solidFill>
              <a:ea typeface="隶书" panose="02010509060101010101" pitchFamily="49" charset="-122"/>
              <a:sym typeface="+mn-ea"/>
            </a:endParaRPr>
          </a:p>
          <a:p>
            <a:pPr>
              <a:lnSpc>
                <a:spcPct val="90000"/>
              </a:lnSpc>
              <a:spcBef>
                <a:spcPct val="50000"/>
              </a:spcBef>
            </a:pPr>
            <a:r>
              <a:rPr lang="en-US" altLang="zh-CN" sz="3000" b="1" dirty="0">
                <a:solidFill>
                  <a:srgbClr val="000000"/>
                </a:solidFill>
                <a:ea typeface="隶书" panose="02010509060101010101" pitchFamily="49" charset="-122"/>
                <a:sym typeface="+mn-ea"/>
              </a:rPr>
              <a:t>    第六，从参加的社会实践活动中选题</a:t>
            </a:r>
            <a:endParaRPr lang="en-US" altLang="zh-CN" sz="3000" b="1" dirty="0">
              <a:solidFill>
                <a:srgbClr val="000000"/>
              </a:solidFill>
              <a:ea typeface="隶书" panose="02010509060101010101" pitchFamily="49" charset="-122"/>
              <a:sym typeface="+mn-ea"/>
            </a:endParaRPr>
          </a:p>
          <a:p>
            <a:pPr>
              <a:lnSpc>
                <a:spcPct val="90000"/>
              </a:lnSpc>
              <a:spcBef>
                <a:spcPct val="50000"/>
              </a:spcBef>
            </a:pPr>
            <a:r>
              <a:rPr lang="en-US" altLang="zh-CN" sz="3000" b="1" dirty="0">
                <a:solidFill>
                  <a:srgbClr val="000000"/>
                </a:solidFill>
                <a:ea typeface="隶书" panose="02010509060101010101" pitchFamily="49" charset="-122"/>
                <a:sym typeface="+mn-ea"/>
              </a:rPr>
              <a:t>    第七，从日常生活互动中选题</a:t>
            </a:r>
            <a:br>
              <a:rPr lang="en-US" altLang="zh-CN" sz="3000" b="1" dirty="0">
                <a:solidFill>
                  <a:srgbClr val="000000"/>
                </a:solidFill>
                <a:ea typeface="隶书" panose="02010509060101010101" pitchFamily="49" charset="-122"/>
                <a:sym typeface="+mn-ea"/>
              </a:rPr>
            </a:br>
            <a:endParaRPr lang="zh-CN" altLang="en-US" sz="3000" b="1" dirty="0">
              <a:solidFill>
                <a:srgbClr val="000000"/>
              </a:solidFill>
              <a:latin typeface="Times New Roman" panose="02020603050405020304" pitchFamily="18" charset="0"/>
              <a:ea typeface="隶书" panose="02010509060101010101" pitchFamily="49" charset="-122"/>
            </a:endParaRPr>
          </a:p>
          <a:p>
            <a:pPr algn="l">
              <a:lnSpc>
                <a:spcPct val="140000"/>
              </a:lnSpc>
            </a:pPr>
            <a:endParaRPr lang="zh-CN" altLang="en-US" sz="2900" b="1" dirty="0">
              <a:solidFill>
                <a:srgbClr val="000000"/>
              </a:solidFill>
              <a:latin typeface="Times New Roman" panose="02020603050405020304" pitchFamily="18" charset="0"/>
              <a:ea typeface="隶书" panose="02010509060101010101" pitchFamily="49" charset="-122"/>
            </a:endParaRPr>
          </a:p>
          <a:p>
            <a:pPr algn="l">
              <a:lnSpc>
                <a:spcPct val="140000"/>
              </a:lnSpc>
            </a:pPr>
            <a:r>
              <a:rPr lang="zh-CN" altLang="en-US" sz="2900" b="1" dirty="0">
                <a:solidFill>
                  <a:srgbClr val="000000"/>
                </a:solidFill>
                <a:ea typeface="隶书" panose="02010509060101010101" pitchFamily="49" charset="-122"/>
                <a:sym typeface="+mn-ea"/>
              </a:rPr>
              <a:t>    </a:t>
            </a:r>
            <a:r>
              <a:rPr lang="zh-CN" altLang="en-US" sz="2900" b="1" dirty="0">
                <a:solidFill>
                  <a:srgbClr val="000000"/>
                </a:solidFill>
                <a:latin typeface="隶书" panose="02010509060101010101" pitchFamily="49" charset="-122"/>
                <a:ea typeface="隶书" panose="02010509060101010101" pitchFamily="49" charset="-122"/>
              </a:rPr>
              <a:t>  </a:t>
            </a:r>
            <a:endParaRPr lang="zh-CN" altLang="en-US" sz="2900" b="1" dirty="0">
              <a:solidFill>
                <a:srgbClr val="000000"/>
              </a:solidFill>
              <a:latin typeface="隶书" panose="02010509060101010101" pitchFamily="49" charset="-122"/>
              <a:ea typeface="隶书" panose="02010509060101010101" pitchFamily="49"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文本框 27649"/>
          <p:cNvSpPr txBox="1"/>
          <p:nvPr/>
        </p:nvSpPr>
        <p:spPr>
          <a:xfrm>
            <a:off x="755650" y="620713"/>
            <a:ext cx="8135938" cy="4955540"/>
          </a:xfrm>
          <a:prstGeom prst="rect">
            <a:avLst/>
          </a:prstGeom>
          <a:noFill/>
          <a:ln w="9525">
            <a:noFill/>
          </a:ln>
        </p:spPr>
        <p:txBody>
          <a:bodyPr>
            <a:spAutoFit/>
          </a:bodyPr>
          <a:p>
            <a:pPr algn="l">
              <a:lnSpc>
                <a:spcPct val="90000"/>
              </a:lnSpc>
              <a:spcBef>
                <a:spcPct val="50000"/>
              </a:spcBef>
            </a:pPr>
            <a:r>
              <a:rPr lang="zh-CN" altLang="en-US" sz="2900" b="1" dirty="0">
                <a:solidFill>
                  <a:srgbClr val="000000"/>
                </a:solidFill>
                <a:ea typeface="隶书" panose="02010509060101010101" pitchFamily="49" charset="-122"/>
                <a:sym typeface="+mn-ea"/>
              </a:rPr>
              <a:t>    </a:t>
            </a:r>
            <a:r>
              <a:rPr lang="zh-CN" altLang="en-US" sz="3400" b="1" dirty="0">
                <a:solidFill>
                  <a:srgbClr val="000000"/>
                </a:solidFill>
                <a:ea typeface="隶书" panose="02010509060101010101" pitchFamily="49" charset="-122"/>
                <a:sym typeface="+mn-ea"/>
              </a:rPr>
              <a:t>  4.选题方法</a:t>
            </a:r>
            <a:endParaRPr lang="zh-CN" altLang="en-US" sz="3400" b="1" dirty="0">
              <a:solidFill>
                <a:srgbClr val="000000"/>
              </a:solidFill>
              <a:ea typeface="隶书" panose="02010509060101010101" pitchFamily="49" charset="-122"/>
              <a:sym typeface="+mn-ea"/>
            </a:endParaRPr>
          </a:p>
          <a:p>
            <a:pPr algn="l">
              <a:lnSpc>
                <a:spcPct val="90000"/>
              </a:lnSpc>
              <a:spcBef>
                <a:spcPct val="50000"/>
              </a:spcBef>
            </a:pPr>
            <a:r>
              <a:rPr lang="zh-CN" altLang="en-US" sz="3400" b="1" dirty="0">
                <a:solidFill>
                  <a:srgbClr val="000000"/>
                </a:solidFill>
                <a:ea typeface="隶书" panose="02010509060101010101" pitchFamily="49" charset="-122"/>
                <a:sym typeface="+mn-ea"/>
              </a:rPr>
              <a:t>     第一，思辨选题法</a:t>
            </a:r>
            <a:endParaRPr lang="zh-CN" altLang="en-US" sz="3400" b="1" dirty="0">
              <a:solidFill>
                <a:srgbClr val="000000"/>
              </a:solidFill>
              <a:ea typeface="隶书" panose="02010509060101010101" pitchFamily="49" charset="-122"/>
              <a:sym typeface="+mn-ea"/>
            </a:endParaRPr>
          </a:p>
          <a:p>
            <a:pPr algn="l">
              <a:lnSpc>
                <a:spcPct val="90000"/>
              </a:lnSpc>
              <a:spcBef>
                <a:spcPct val="50000"/>
              </a:spcBef>
            </a:pPr>
            <a:r>
              <a:rPr lang="zh-CN" altLang="en-US" sz="3400" b="1" dirty="0">
                <a:solidFill>
                  <a:srgbClr val="000000"/>
                </a:solidFill>
                <a:ea typeface="隶书" panose="02010509060101010101" pitchFamily="49" charset="-122"/>
                <a:sym typeface="+mn-ea"/>
              </a:rPr>
              <a:t>     第二，移植选题法</a:t>
            </a:r>
            <a:endParaRPr lang="zh-CN" altLang="en-US" sz="3400" b="1" dirty="0">
              <a:solidFill>
                <a:srgbClr val="000000"/>
              </a:solidFill>
              <a:ea typeface="隶书" panose="02010509060101010101" pitchFamily="49" charset="-122"/>
              <a:sym typeface="+mn-ea"/>
            </a:endParaRPr>
          </a:p>
          <a:p>
            <a:pPr algn="l">
              <a:lnSpc>
                <a:spcPct val="90000"/>
              </a:lnSpc>
              <a:spcBef>
                <a:spcPct val="50000"/>
              </a:spcBef>
            </a:pPr>
            <a:r>
              <a:rPr lang="zh-CN" altLang="en-US" sz="3400" b="1" dirty="0">
                <a:solidFill>
                  <a:srgbClr val="000000"/>
                </a:solidFill>
                <a:ea typeface="隶书" panose="02010509060101010101" pitchFamily="49" charset="-122"/>
                <a:sym typeface="+mn-ea"/>
              </a:rPr>
              <a:t>     第三，逆向选题法</a:t>
            </a:r>
            <a:endParaRPr lang="zh-CN" altLang="en-US" sz="3400" b="1" dirty="0">
              <a:solidFill>
                <a:srgbClr val="000000"/>
              </a:solidFill>
              <a:ea typeface="隶书" panose="02010509060101010101" pitchFamily="49" charset="-122"/>
              <a:sym typeface="+mn-ea"/>
            </a:endParaRPr>
          </a:p>
          <a:p>
            <a:pPr algn="l">
              <a:lnSpc>
                <a:spcPct val="90000"/>
              </a:lnSpc>
              <a:spcBef>
                <a:spcPct val="50000"/>
              </a:spcBef>
            </a:pPr>
            <a:r>
              <a:rPr lang="zh-CN" altLang="en-US" sz="3400" b="1" dirty="0">
                <a:solidFill>
                  <a:srgbClr val="000000"/>
                </a:solidFill>
                <a:ea typeface="隶书" panose="02010509060101010101" pitchFamily="49" charset="-122"/>
                <a:sym typeface="+mn-ea"/>
              </a:rPr>
              <a:t>     第四，延伸选题法</a:t>
            </a:r>
            <a:endParaRPr lang="zh-CN" altLang="en-US" sz="3400" b="1" dirty="0">
              <a:solidFill>
                <a:srgbClr val="000000"/>
              </a:solidFill>
              <a:ea typeface="隶书" panose="02010509060101010101" pitchFamily="49" charset="-122"/>
              <a:sym typeface="+mn-ea"/>
            </a:endParaRPr>
          </a:p>
          <a:p>
            <a:pPr algn="l">
              <a:lnSpc>
                <a:spcPct val="90000"/>
              </a:lnSpc>
              <a:spcBef>
                <a:spcPct val="50000"/>
              </a:spcBef>
            </a:pPr>
            <a:r>
              <a:rPr lang="zh-CN" altLang="en-US" sz="3400" b="1" dirty="0">
                <a:solidFill>
                  <a:srgbClr val="000000"/>
                </a:solidFill>
                <a:ea typeface="隶书" panose="02010509060101010101" pitchFamily="49" charset="-122"/>
                <a:sym typeface="+mn-ea"/>
              </a:rPr>
              <a:t>     第五，热点选题法</a:t>
            </a:r>
            <a:endParaRPr lang="zh-CN" altLang="en-US" sz="3400" b="1" dirty="0">
              <a:solidFill>
                <a:srgbClr val="000000"/>
              </a:solidFill>
              <a:ea typeface="隶书" panose="02010509060101010101" pitchFamily="49" charset="-122"/>
              <a:sym typeface="+mn-ea"/>
            </a:endParaRPr>
          </a:p>
          <a:p>
            <a:pPr algn="l">
              <a:lnSpc>
                <a:spcPct val="90000"/>
              </a:lnSpc>
              <a:spcBef>
                <a:spcPct val="50000"/>
              </a:spcBef>
            </a:pPr>
            <a:r>
              <a:rPr lang="zh-CN" altLang="en-US" sz="3400" b="1" dirty="0">
                <a:solidFill>
                  <a:srgbClr val="000000"/>
                </a:solidFill>
                <a:ea typeface="隶书" panose="02010509060101010101" pitchFamily="49" charset="-122"/>
                <a:sym typeface="+mn-ea"/>
              </a:rPr>
              <a:t>     第六，“专小”选题法</a:t>
            </a:r>
            <a:r>
              <a:rPr lang="zh-CN" altLang="en-US" sz="2900" b="1" dirty="0">
                <a:solidFill>
                  <a:srgbClr val="000000"/>
                </a:solidFill>
                <a:ea typeface="隶书" panose="02010509060101010101" pitchFamily="49" charset="-122"/>
                <a:sym typeface="+mn-ea"/>
              </a:rPr>
              <a:t>    </a:t>
            </a:r>
            <a:r>
              <a:rPr lang="zh-CN" altLang="en-US" sz="2900" b="1" dirty="0">
                <a:solidFill>
                  <a:srgbClr val="000000"/>
                </a:solidFill>
                <a:ea typeface="隶书" panose="02010509060101010101" pitchFamily="49" charset="-122"/>
              </a:rPr>
              <a:t>  </a:t>
            </a:r>
            <a:endParaRPr lang="zh-CN" altLang="en-US" sz="2900" b="1" dirty="0">
              <a:solidFill>
                <a:srgbClr val="000000"/>
              </a:solidFill>
              <a:ea typeface="隶书" panose="02010509060101010101" pitchFamily="49"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文本框 27649"/>
          <p:cNvSpPr txBox="1"/>
          <p:nvPr/>
        </p:nvSpPr>
        <p:spPr>
          <a:xfrm>
            <a:off x="819785" y="781368"/>
            <a:ext cx="8135938" cy="4769485"/>
          </a:xfrm>
          <a:prstGeom prst="rect">
            <a:avLst/>
          </a:prstGeom>
          <a:noFill/>
          <a:ln w="9525">
            <a:noFill/>
          </a:ln>
        </p:spPr>
        <p:txBody>
          <a:bodyPr>
            <a:spAutoFit/>
          </a:bodyPr>
          <a:p>
            <a:pPr>
              <a:lnSpc>
                <a:spcPct val="100000"/>
              </a:lnSpc>
              <a:spcBef>
                <a:spcPct val="50000"/>
              </a:spcBef>
            </a:pPr>
            <a:r>
              <a:rPr lang="zh-CN" altLang="en-US" sz="2900" b="1" dirty="0">
                <a:solidFill>
                  <a:srgbClr val="000000"/>
                </a:solidFill>
                <a:ea typeface="隶书" panose="02010509060101010101" pitchFamily="49" charset="-122"/>
                <a:sym typeface="+mn-ea"/>
              </a:rPr>
              <a:t>      </a:t>
            </a:r>
            <a:r>
              <a:rPr lang="zh-CN" altLang="en-US" sz="3200" b="1" dirty="0">
                <a:solidFill>
                  <a:srgbClr val="000000"/>
                </a:solidFill>
                <a:ea typeface="隶书" panose="02010509060101010101" pitchFamily="49" charset="-122"/>
                <a:sym typeface="+mn-ea"/>
              </a:rPr>
              <a:t> 5.选题注意事项</a:t>
            </a:r>
            <a:endParaRPr lang="zh-CN" altLang="en-US" sz="3200" b="1" dirty="0">
              <a:solidFill>
                <a:srgbClr val="000000"/>
              </a:solidFill>
              <a:ea typeface="隶书" panose="02010509060101010101" pitchFamily="49" charset="-122"/>
              <a:sym typeface="+mn-ea"/>
            </a:endParaRPr>
          </a:p>
          <a:p>
            <a:pPr>
              <a:lnSpc>
                <a:spcPct val="100000"/>
              </a:lnSpc>
              <a:spcBef>
                <a:spcPct val="50000"/>
              </a:spcBef>
            </a:pPr>
            <a:r>
              <a:rPr lang="zh-CN" altLang="en-US" sz="3200" b="1" dirty="0">
                <a:solidFill>
                  <a:srgbClr val="000000"/>
                </a:solidFill>
                <a:latin typeface="Times New Roman" panose="02020603050405020304" pitchFamily="18" charset="0"/>
                <a:ea typeface="隶书" panose="02010509060101010101" pitchFamily="49" charset="-122"/>
              </a:rPr>
              <a:t>    （1）用心观察，用心发现</a:t>
            </a:r>
            <a:endParaRPr lang="zh-CN" altLang="en-US" sz="3200" b="1" dirty="0">
              <a:solidFill>
                <a:srgbClr val="000000"/>
              </a:solidFill>
              <a:latin typeface="Times New Roman" panose="02020603050405020304" pitchFamily="18" charset="0"/>
              <a:ea typeface="隶书" panose="02010509060101010101" pitchFamily="49" charset="-122"/>
            </a:endParaRPr>
          </a:p>
          <a:p>
            <a:pPr>
              <a:lnSpc>
                <a:spcPct val="100000"/>
              </a:lnSpc>
              <a:spcBef>
                <a:spcPct val="50000"/>
              </a:spcBef>
            </a:pPr>
            <a:r>
              <a:rPr lang="zh-CN" altLang="en-US" sz="3200" b="1" dirty="0">
                <a:solidFill>
                  <a:srgbClr val="000000"/>
                </a:solidFill>
                <a:latin typeface="Times New Roman" panose="02020603050405020304" pitchFamily="18" charset="0"/>
                <a:ea typeface="隶书" panose="02010509060101010101" pitchFamily="49" charset="-122"/>
              </a:rPr>
              <a:t>    （2）选择具有社会意义的题目</a:t>
            </a:r>
            <a:endParaRPr lang="zh-CN" altLang="en-US" sz="3200" b="1" dirty="0">
              <a:solidFill>
                <a:srgbClr val="000000"/>
              </a:solidFill>
              <a:latin typeface="Times New Roman" panose="02020603050405020304" pitchFamily="18" charset="0"/>
              <a:ea typeface="隶书" panose="02010509060101010101" pitchFamily="49" charset="-122"/>
            </a:endParaRPr>
          </a:p>
          <a:p>
            <a:pPr>
              <a:lnSpc>
                <a:spcPct val="100000"/>
              </a:lnSpc>
              <a:spcBef>
                <a:spcPct val="50000"/>
              </a:spcBef>
            </a:pPr>
            <a:r>
              <a:rPr lang="zh-CN" altLang="en-US" sz="3200" b="1" dirty="0">
                <a:solidFill>
                  <a:srgbClr val="000000"/>
                </a:solidFill>
                <a:latin typeface="Times New Roman" panose="02020603050405020304" pitchFamily="18" charset="0"/>
                <a:ea typeface="隶书" panose="02010509060101010101" pitchFamily="49" charset="-122"/>
              </a:rPr>
              <a:t>    （3）充分利用已有的资源</a:t>
            </a:r>
            <a:endParaRPr lang="zh-CN" altLang="en-US" sz="3200" b="1" dirty="0">
              <a:solidFill>
                <a:srgbClr val="000000"/>
              </a:solidFill>
              <a:latin typeface="Times New Roman" panose="02020603050405020304" pitchFamily="18" charset="0"/>
              <a:ea typeface="隶书" panose="02010509060101010101" pitchFamily="49" charset="-122"/>
            </a:endParaRPr>
          </a:p>
          <a:p>
            <a:pPr>
              <a:lnSpc>
                <a:spcPct val="100000"/>
              </a:lnSpc>
              <a:spcBef>
                <a:spcPct val="50000"/>
              </a:spcBef>
            </a:pPr>
            <a:r>
              <a:rPr lang="zh-CN" altLang="en-US" sz="3200" b="1" dirty="0">
                <a:solidFill>
                  <a:srgbClr val="000000"/>
                </a:solidFill>
                <a:latin typeface="Times New Roman" panose="02020603050405020304" pitchFamily="18" charset="0"/>
                <a:ea typeface="隶书" panose="02010509060101010101" pitchFamily="49" charset="-122"/>
              </a:rPr>
              <a:t>    （4）选题要以小见大</a:t>
            </a:r>
            <a:endParaRPr lang="zh-CN" altLang="en-US" sz="3200" b="1" dirty="0">
              <a:solidFill>
                <a:srgbClr val="000000"/>
              </a:solidFill>
              <a:latin typeface="Times New Roman" panose="02020603050405020304" pitchFamily="18" charset="0"/>
              <a:ea typeface="隶书" panose="02010509060101010101" pitchFamily="49" charset="-122"/>
            </a:endParaRPr>
          </a:p>
          <a:p>
            <a:pPr>
              <a:lnSpc>
                <a:spcPct val="100000"/>
              </a:lnSpc>
              <a:spcBef>
                <a:spcPct val="50000"/>
              </a:spcBef>
            </a:pPr>
            <a:r>
              <a:rPr lang="zh-CN" altLang="en-US" sz="3200" b="1" dirty="0">
                <a:solidFill>
                  <a:srgbClr val="000000"/>
                </a:solidFill>
                <a:latin typeface="Times New Roman" panose="02020603050405020304" pitchFamily="18" charset="0"/>
                <a:ea typeface="隶书" panose="02010509060101010101" pitchFamily="49" charset="-122"/>
              </a:rPr>
              <a:t>    （5）妥善保存材料</a:t>
            </a:r>
            <a:endParaRPr lang="zh-CN" altLang="en-US" sz="3200" b="1" dirty="0">
              <a:solidFill>
                <a:srgbClr val="000000"/>
              </a:solidFill>
              <a:latin typeface="Times New Roman" panose="02020603050405020304" pitchFamily="18" charset="0"/>
              <a:ea typeface="隶书" panose="02010509060101010101" pitchFamily="49" charset="-122"/>
            </a:endParaRPr>
          </a:p>
          <a:p>
            <a:pPr algn="l">
              <a:lnSpc>
                <a:spcPct val="100000"/>
              </a:lnSpc>
            </a:pPr>
            <a:r>
              <a:rPr lang="zh-CN" altLang="en-US" sz="3200" b="1" dirty="0">
                <a:solidFill>
                  <a:srgbClr val="000000"/>
                </a:solidFill>
                <a:ea typeface="隶书" panose="02010509060101010101" pitchFamily="49" charset="-122"/>
                <a:sym typeface="+mn-ea"/>
              </a:rPr>
              <a:t>    </a:t>
            </a:r>
            <a:r>
              <a:rPr lang="zh-CN" altLang="en-US" sz="3200" b="1" dirty="0">
                <a:solidFill>
                  <a:srgbClr val="000000"/>
                </a:solidFill>
                <a:latin typeface="隶书" panose="02010509060101010101" pitchFamily="49" charset="-122"/>
                <a:ea typeface="隶书" panose="02010509060101010101" pitchFamily="49" charset="-122"/>
              </a:rPr>
              <a:t>  </a:t>
            </a:r>
            <a:endParaRPr lang="zh-CN" altLang="en-US" sz="3200" b="1" dirty="0">
              <a:solidFill>
                <a:srgbClr val="000000"/>
              </a:solidFill>
              <a:latin typeface="隶书" panose="02010509060101010101" pitchFamily="49" charset="-122"/>
              <a:ea typeface="隶书" panose="02010509060101010101" pitchFamily="49"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文本框 27649"/>
          <p:cNvSpPr txBox="1"/>
          <p:nvPr/>
        </p:nvSpPr>
        <p:spPr>
          <a:xfrm>
            <a:off x="755650" y="620713"/>
            <a:ext cx="8135938" cy="5534025"/>
          </a:xfrm>
          <a:prstGeom prst="rect">
            <a:avLst/>
          </a:prstGeom>
          <a:noFill/>
          <a:ln w="9525">
            <a:noFill/>
          </a:ln>
        </p:spPr>
        <p:txBody>
          <a:bodyPr>
            <a:spAutoFit/>
          </a:bodyPr>
          <a:p>
            <a:pPr>
              <a:spcBef>
                <a:spcPct val="50000"/>
              </a:spcBef>
            </a:pPr>
            <a:r>
              <a:rPr lang="zh-CN" altLang="en-US" sz="2900" b="1" dirty="0">
                <a:solidFill>
                  <a:srgbClr val="000000"/>
                </a:solidFill>
                <a:ea typeface="隶书" panose="02010509060101010101" pitchFamily="49" charset="-122"/>
                <a:sym typeface="+mn-ea"/>
              </a:rPr>
              <a:t>      二、项目申报书撰写</a:t>
            </a:r>
            <a:endParaRPr lang="zh-CN" altLang="en-US" sz="2900" b="1" dirty="0">
              <a:solidFill>
                <a:srgbClr val="000000"/>
              </a:solidFill>
              <a:ea typeface="隶书" panose="02010509060101010101" pitchFamily="49" charset="-122"/>
              <a:sym typeface="+mn-ea"/>
            </a:endParaRPr>
          </a:p>
          <a:p>
            <a:pPr algn="l">
              <a:lnSpc>
                <a:spcPct val="140000"/>
              </a:lnSpc>
            </a:pPr>
            <a:r>
              <a:rPr lang="zh-CN" altLang="en-US" sz="2900" b="1" dirty="0">
                <a:solidFill>
                  <a:srgbClr val="000000"/>
                </a:solidFill>
                <a:latin typeface="Times New Roman" panose="02020603050405020304" pitchFamily="18" charset="0"/>
                <a:ea typeface="隶书" panose="02010509060101010101" pitchFamily="49" charset="-122"/>
              </a:rPr>
              <a:t>    （一）领导组织是前提</a:t>
            </a:r>
            <a:endParaRPr lang="zh-CN" altLang="en-US" sz="2900" b="1" dirty="0">
              <a:solidFill>
                <a:srgbClr val="000000"/>
              </a:solidFill>
              <a:latin typeface="Times New Roman" panose="02020603050405020304" pitchFamily="18" charset="0"/>
              <a:ea typeface="隶书" panose="02010509060101010101" pitchFamily="49" charset="-122"/>
            </a:endParaRPr>
          </a:p>
          <a:p>
            <a:pPr algn="l">
              <a:lnSpc>
                <a:spcPct val="140000"/>
              </a:lnSpc>
            </a:pPr>
            <a:r>
              <a:rPr lang="zh-CN" altLang="en-US" sz="2900" b="1" dirty="0">
                <a:solidFill>
                  <a:srgbClr val="000000"/>
                </a:solidFill>
                <a:latin typeface="Times New Roman" panose="02020603050405020304" pitchFamily="18" charset="0"/>
                <a:ea typeface="隶书" panose="02010509060101010101" pitchFamily="49" charset="-122"/>
              </a:rPr>
              <a:t>    （二）研究政府出台的相关文件是关键</a:t>
            </a:r>
            <a:endParaRPr lang="zh-CN" altLang="en-US" sz="2900" b="1" dirty="0">
              <a:solidFill>
                <a:srgbClr val="000000"/>
              </a:solidFill>
              <a:latin typeface="Times New Roman" panose="02020603050405020304" pitchFamily="18" charset="0"/>
              <a:ea typeface="隶书" panose="02010509060101010101" pitchFamily="49" charset="-122"/>
            </a:endParaRPr>
          </a:p>
          <a:p>
            <a:pPr algn="l">
              <a:lnSpc>
                <a:spcPct val="140000"/>
              </a:lnSpc>
            </a:pPr>
            <a:r>
              <a:rPr lang="zh-CN" altLang="en-US" sz="2900" b="1" dirty="0">
                <a:solidFill>
                  <a:srgbClr val="000000"/>
                </a:solidFill>
                <a:latin typeface="Times New Roman" panose="02020603050405020304" pitchFamily="18" charset="0"/>
                <a:ea typeface="隶书" panose="02010509060101010101" pitchFamily="49" charset="-122"/>
              </a:rPr>
              <a:t>      1.充分了解计划出台的背景</a:t>
            </a:r>
            <a:endParaRPr lang="zh-CN" altLang="en-US" sz="2900" b="1" dirty="0">
              <a:solidFill>
                <a:srgbClr val="000000"/>
              </a:solidFill>
              <a:latin typeface="Times New Roman" panose="02020603050405020304" pitchFamily="18" charset="0"/>
              <a:ea typeface="隶书" panose="02010509060101010101" pitchFamily="49" charset="-122"/>
            </a:endParaRPr>
          </a:p>
          <a:p>
            <a:pPr algn="l">
              <a:lnSpc>
                <a:spcPct val="140000"/>
              </a:lnSpc>
            </a:pPr>
            <a:r>
              <a:rPr lang="zh-CN" altLang="en-US" sz="2900" b="1" dirty="0">
                <a:solidFill>
                  <a:srgbClr val="000000"/>
                </a:solidFill>
                <a:latin typeface="Times New Roman" panose="02020603050405020304" pitchFamily="18" charset="0"/>
                <a:ea typeface="隶书" panose="02010509060101010101" pitchFamily="49" charset="-122"/>
              </a:rPr>
              <a:t>      2.熟练掌握项目申报书纲的内涵</a:t>
            </a:r>
            <a:endParaRPr lang="zh-CN" altLang="en-US" sz="2900" b="1" dirty="0">
              <a:solidFill>
                <a:srgbClr val="000000"/>
              </a:solidFill>
              <a:latin typeface="Times New Roman" panose="02020603050405020304" pitchFamily="18" charset="0"/>
              <a:ea typeface="隶书" panose="02010509060101010101" pitchFamily="49" charset="-122"/>
            </a:endParaRPr>
          </a:p>
          <a:p>
            <a:pPr algn="l">
              <a:lnSpc>
                <a:spcPct val="140000"/>
              </a:lnSpc>
            </a:pPr>
            <a:r>
              <a:rPr lang="zh-CN" altLang="en-US" sz="2900" b="1" dirty="0">
                <a:solidFill>
                  <a:srgbClr val="000000"/>
                </a:solidFill>
                <a:latin typeface="Times New Roman" panose="02020603050405020304" pitchFamily="18" charset="0"/>
                <a:ea typeface="隶书" panose="02010509060101010101" pitchFamily="49" charset="-122"/>
              </a:rPr>
              <a:t>    （三）材料内容是核心</a:t>
            </a:r>
            <a:endParaRPr lang="zh-CN" altLang="en-US" sz="2900" b="1" dirty="0">
              <a:solidFill>
                <a:srgbClr val="000000"/>
              </a:solidFill>
              <a:latin typeface="Times New Roman" panose="02020603050405020304" pitchFamily="18" charset="0"/>
              <a:ea typeface="隶书" panose="02010509060101010101" pitchFamily="49" charset="-122"/>
            </a:endParaRPr>
          </a:p>
          <a:p>
            <a:pPr algn="l">
              <a:lnSpc>
                <a:spcPct val="140000"/>
              </a:lnSpc>
            </a:pPr>
            <a:r>
              <a:rPr lang="zh-CN" altLang="en-US" sz="2900" b="1" dirty="0">
                <a:solidFill>
                  <a:srgbClr val="000000"/>
                </a:solidFill>
                <a:latin typeface="Times New Roman" panose="02020603050405020304" pitchFamily="18" charset="0"/>
                <a:ea typeface="隶书" panose="02010509060101010101" pitchFamily="49" charset="-122"/>
              </a:rPr>
              <a:t>      1.突出项目的立项依据</a:t>
            </a:r>
            <a:endParaRPr lang="zh-CN" altLang="en-US" sz="2900" b="1" dirty="0">
              <a:solidFill>
                <a:srgbClr val="000000"/>
              </a:solidFill>
              <a:latin typeface="Times New Roman" panose="02020603050405020304" pitchFamily="18" charset="0"/>
              <a:ea typeface="隶书" panose="02010509060101010101" pitchFamily="49" charset="-122"/>
            </a:endParaRPr>
          </a:p>
          <a:p>
            <a:pPr algn="l">
              <a:lnSpc>
                <a:spcPct val="140000"/>
              </a:lnSpc>
            </a:pPr>
            <a:r>
              <a:rPr lang="zh-CN" altLang="en-US" sz="2900" b="1" dirty="0">
                <a:solidFill>
                  <a:srgbClr val="000000"/>
                </a:solidFill>
                <a:latin typeface="Times New Roman" panose="02020603050405020304" pitchFamily="18" charset="0"/>
                <a:ea typeface="隶书" panose="02010509060101010101" pitchFamily="49" charset="-122"/>
              </a:rPr>
              <a:t>     注意：①客观科学②简明扼要③思维判断</a:t>
            </a:r>
            <a:endParaRPr lang="zh-CN" altLang="en-US" sz="2900" b="1" dirty="0">
              <a:solidFill>
                <a:srgbClr val="000000"/>
              </a:solidFill>
              <a:latin typeface="Times New Roman" panose="02020603050405020304" pitchFamily="18" charset="0"/>
              <a:ea typeface="隶书" panose="02010509060101010101" pitchFamily="49" charset="-122"/>
            </a:endParaRPr>
          </a:p>
          <a:p>
            <a:pPr algn="l">
              <a:lnSpc>
                <a:spcPct val="140000"/>
              </a:lnSpc>
            </a:pPr>
            <a:r>
              <a:rPr lang="zh-CN" altLang="en-US" sz="2900" b="1" dirty="0">
                <a:solidFill>
                  <a:srgbClr val="000000"/>
                </a:solidFill>
                <a:ea typeface="隶书" panose="02010509060101010101" pitchFamily="49" charset="-122"/>
                <a:sym typeface="+mn-ea"/>
              </a:rPr>
              <a:t>    </a:t>
            </a:r>
            <a:r>
              <a:rPr lang="zh-CN" altLang="en-US" sz="2900" b="1" dirty="0">
                <a:solidFill>
                  <a:srgbClr val="000000"/>
                </a:solidFill>
                <a:latin typeface="隶书" panose="02010509060101010101" pitchFamily="49" charset="-122"/>
                <a:ea typeface="隶书" panose="02010509060101010101" pitchFamily="49" charset="-122"/>
              </a:rPr>
              <a:t>  </a:t>
            </a:r>
            <a:endParaRPr lang="zh-CN" altLang="en-US" sz="2900" b="1" dirty="0">
              <a:solidFill>
                <a:srgbClr val="000000"/>
              </a:solidFill>
              <a:latin typeface="隶书" panose="02010509060101010101" pitchFamily="49" charset="-122"/>
              <a:ea typeface="隶书" panose="02010509060101010101" pitchFamily="49"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文本框 27649"/>
          <p:cNvSpPr txBox="1"/>
          <p:nvPr/>
        </p:nvSpPr>
        <p:spPr>
          <a:xfrm>
            <a:off x="755650" y="620713"/>
            <a:ext cx="8135938" cy="6156325"/>
          </a:xfrm>
          <a:prstGeom prst="rect">
            <a:avLst/>
          </a:prstGeom>
          <a:noFill/>
          <a:ln w="9525">
            <a:noFill/>
          </a:ln>
        </p:spPr>
        <p:txBody>
          <a:bodyPr>
            <a:spAutoFit/>
          </a:bodyPr>
          <a:p>
            <a:pPr>
              <a:lnSpc>
                <a:spcPct val="115000"/>
              </a:lnSpc>
              <a:spcBef>
                <a:spcPct val="50000"/>
              </a:spcBef>
            </a:pPr>
            <a:r>
              <a:rPr lang="zh-CN" altLang="en-US" sz="2900" b="1" dirty="0">
                <a:solidFill>
                  <a:srgbClr val="000000"/>
                </a:solidFill>
                <a:ea typeface="隶书" panose="02010509060101010101" pitchFamily="49" charset="-122"/>
                <a:sym typeface="+mn-ea"/>
              </a:rPr>
              <a:t>      </a:t>
            </a:r>
            <a:r>
              <a:rPr lang="zh-CN" altLang="en-US" sz="3200" b="1" dirty="0">
                <a:solidFill>
                  <a:srgbClr val="000000"/>
                </a:solidFill>
                <a:ea typeface="隶书" panose="02010509060101010101" pitchFamily="49" charset="-122"/>
                <a:sym typeface="+mn-ea"/>
              </a:rPr>
              <a:t>2.注重企业综合实力体现</a:t>
            </a:r>
            <a:endParaRPr lang="zh-CN" altLang="en-US" sz="3200" b="1" dirty="0">
              <a:solidFill>
                <a:srgbClr val="000000"/>
              </a:solidFill>
              <a:ea typeface="隶书" panose="02010509060101010101" pitchFamily="49" charset="-122"/>
              <a:sym typeface="+mn-ea"/>
            </a:endParaRPr>
          </a:p>
          <a:p>
            <a:pPr>
              <a:lnSpc>
                <a:spcPct val="115000"/>
              </a:lnSpc>
              <a:spcBef>
                <a:spcPct val="50000"/>
              </a:spcBef>
            </a:pPr>
            <a:r>
              <a:rPr lang="zh-CN" altLang="en-US" sz="3200" b="1" dirty="0">
                <a:solidFill>
                  <a:srgbClr val="000000"/>
                </a:solidFill>
                <a:latin typeface="Times New Roman" panose="02020603050405020304" pitchFamily="18" charset="0"/>
                <a:ea typeface="隶书" panose="02010509060101010101" pitchFamily="49" charset="-122"/>
              </a:rPr>
              <a:t>     3.技术创新是重中之重</a:t>
            </a:r>
            <a:endParaRPr lang="zh-CN" altLang="en-US" sz="3200" b="1" dirty="0">
              <a:solidFill>
                <a:srgbClr val="000000"/>
              </a:solidFill>
              <a:latin typeface="Times New Roman" panose="02020603050405020304" pitchFamily="18" charset="0"/>
              <a:ea typeface="隶书" panose="02010509060101010101" pitchFamily="49" charset="-122"/>
            </a:endParaRPr>
          </a:p>
          <a:p>
            <a:pPr>
              <a:lnSpc>
                <a:spcPct val="115000"/>
              </a:lnSpc>
              <a:spcBef>
                <a:spcPct val="50000"/>
              </a:spcBef>
            </a:pPr>
            <a:r>
              <a:rPr lang="zh-CN" altLang="en-US" sz="3200" b="1" dirty="0">
                <a:solidFill>
                  <a:srgbClr val="000000"/>
                </a:solidFill>
                <a:latin typeface="Times New Roman" panose="02020603050405020304" pitchFamily="18" charset="0"/>
                <a:ea typeface="隶书" panose="02010509060101010101" pitchFamily="49" charset="-122"/>
              </a:rPr>
              <a:t>     4.财务预测要详尽科学</a:t>
            </a:r>
            <a:endParaRPr lang="zh-CN" altLang="en-US" sz="3200" b="1" dirty="0">
              <a:solidFill>
                <a:srgbClr val="000000"/>
              </a:solidFill>
              <a:latin typeface="Times New Roman" panose="02020603050405020304" pitchFamily="18" charset="0"/>
              <a:ea typeface="隶书" panose="02010509060101010101" pitchFamily="49" charset="-122"/>
            </a:endParaRPr>
          </a:p>
          <a:p>
            <a:pPr>
              <a:lnSpc>
                <a:spcPct val="115000"/>
              </a:lnSpc>
              <a:spcBef>
                <a:spcPct val="50000"/>
              </a:spcBef>
            </a:pPr>
            <a:r>
              <a:rPr lang="zh-CN" altLang="en-US" sz="3200" b="1" dirty="0">
                <a:solidFill>
                  <a:srgbClr val="000000"/>
                </a:solidFill>
                <a:latin typeface="Times New Roman" panose="02020603050405020304" pitchFamily="18" charset="0"/>
                <a:ea typeface="隶书" panose="02010509060101010101" pitchFamily="49" charset="-122"/>
              </a:rPr>
              <a:t>   （四）细节决定成败</a:t>
            </a:r>
            <a:endParaRPr lang="zh-CN" altLang="en-US" sz="3200" b="1" dirty="0">
              <a:solidFill>
                <a:srgbClr val="000000"/>
              </a:solidFill>
              <a:latin typeface="Times New Roman" panose="02020603050405020304" pitchFamily="18" charset="0"/>
              <a:ea typeface="隶书" panose="02010509060101010101" pitchFamily="49" charset="-122"/>
            </a:endParaRPr>
          </a:p>
          <a:p>
            <a:pPr>
              <a:lnSpc>
                <a:spcPct val="115000"/>
              </a:lnSpc>
              <a:spcBef>
                <a:spcPct val="50000"/>
              </a:spcBef>
            </a:pPr>
            <a:r>
              <a:rPr lang="zh-CN" altLang="en-US" sz="3200" b="1" dirty="0">
                <a:solidFill>
                  <a:srgbClr val="000000"/>
                </a:solidFill>
                <a:latin typeface="Times New Roman" panose="02020603050405020304" pitchFamily="18" charset="0"/>
                <a:ea typeface="隶书" panose="02010509060101010101" pitchFamily="49" charset="-122"/>
              </a:rPr>
              <a:t>     1.结构完整章节段落平衡</a:t>
            </a:r>
            <a:endParaRPr lang="zh-CN" altLang="en-US" sz="3200" b="1" dirty="0">
              <a:solidFill>
                <a:srgbClr val="000000"/>
              </a:solidFill>
              <a:latin typeface="Times New Roman" panose="02020603050405020304" pitchFamily="18" charset="0"/>
              <a:ea typeface="隶书" panose="02010509060101010101" pitchFamily="49" charset="-122"/>
            </a:endParaRPr>
          </a:p>
          <a:p>
            <a:pPr>
              <a:lnSpc>
                <a:spcPct val="115000"/>
              </a:lnSpc>
              <a:spcBef>
                <a:spcPct val="50000"/>
              </a:spcBef>
            </a:pPr>
            <a:r>
              <a:rPr lang="zh-CN" altLang="en-US" sz="3200" b="1" dirty="0">
                <a:solidFill>
                  <a:srgbClr val="000000"/>
                </a:solidFill>
                <a:latin typeface="Times New Roman" panose="02020603050405020304" pitchFamily="18" charset="0"/>
                <a:ea typeface="隶书" panose="02010509060101010101" pitchFamily="49" charset="-122"/>
              </a:rPr>
              <a:t>     2.前后数据一致</a:t>
            </a:r>
            <a:endParaRPr lang="zh-CN" altLang="en-US" sz="3200" b="1" dirty="0">
              <a:solidFill>
                <a:srgbClr val="000000"/>
              </a:solidFill>
              <a:latin typeface="Times New Roman" panose="02020603050405020304" pitchFamily="18" charset="0"/>
              <a:ea typeface="隶书" panose="02010509060101010101" pitchFamily="49" charset="-122"/>
            </a:endParaRPr>
          </a:p>
          <a:p>
            <a:pPr>
              <a:lnSpc>
                <a:spcPct val="115000"/>
              </a:lnSpc>
              <a:spcBef>
                <a:spcPct val="50000"/>
              </a:spcBef>
            </a:pPr>
            <a:r>
              <a:rPr lang="zh-CN" altLang="en-US" sz="3200" b="1" dirty="0">
                <a:solidFill>
                  <a:srgbClr val="000000"/>
                </a:solidFill>
                <a:latin typeface="Times New Roman" panose="02020603050405020304" pitchFamily="18" charset="0"/>
                <a:ea typeface="隶书" panose="02010509060101010101" pitchFamily="49" charset="-122"/>
              </a:rPr>
              <a:t>     3.材料真实</a:t>
            </a:r>
            <a:endParaRPr lang="zh-CN" altLang="en-US" sz="3200" b="1" dirty="0">
              <a:solidFill>
                <a:srgbClr val="000000"/>
              </a:solidFill>
              <a:latin typeface="Times New Roman" panose="02020603050405020304" pitchFamily="18" charset="0"/>
              <a:ea typeface="隶书" panose="02010509060101010101" pitchFamily="49" charset="-122"/>
            </a:endParaRPr>
          </a:p>
          <a:p>
            <a:pPr algn="l">
              <a:lnSpc>
                <a:spcPct val="140000"/>
              </a:lnSpc>
            </a:pPr>
            <a:r>
              <a:rPr lang="zh-CN" altLang="en-US" sz="2900" b="1" dirty="0">
                <a:solidFill>
                  <a:srgbClr val="000000"/>
                </a:solidFill>
                <a:ea typeface="隶书" panose="02010509060101010101" pitchFamily="49" charset="-122"/>
                <a:sym typeface="+mn-ea"/>
              </a:rPr>
              <a:t>    </a:t>
            </a:r>
            <a:r>
              <a:rPr lang="zh-CN" altLang="en-US" sz="2900" b="1" dirty="0">
                <a:solidFill>
                  <a:srgbClr val="000000"/>
                </a:solidFill>
                <a:latin typeface="隶书" panose="02010509060101010101" pitchFamily="49" charset="-122"/>
                <a:ea typeface="隶书" panose="02010509060101010101" pitchFamily="49" charset="-122"/>
              </a:rPr>
              <a:t>  </a:t>
            </a:r>
            <a:endParaRPr lang="zh-CN" altLang="en-US" sz="2900" b="1" dirty="0">
              <a:solidFill>
                <a:srgbClr val="000000"/>
              </a:solidFill>
              <a:latin typeface="隶书" panose="02010509060101010101" pitchFamily="49" charset="-122"/>
              <a:ea typeface="隶书" panose="02010509060101010101" pitchFamily="49" charset="-122"/>
            </a:endParaRPr>
          </a:p>
        </p:txBody>
      </p:sp>
    </p:spTree>
  </p:cSld>
  <p:clrMapOvr>
    <a:masterClrMapping/>
  </p:clrMapOvr>
</p:sld>
</file>

<file path=ppt/theme/theme1.xml><?xml version="1.0" encoding="utf-8"?>
<a:theme xmlns:a="http://schemas.openxmlformats.org/drawingml/2006/main" name="Nature">
  <a:themeElements>
    <a:clrScheme name="">
      <a:dk1>
        <a:srgbClr val="5B5249"/>
      </a:dk1>
      <a:lt1>
        <a:srgbClr val="FFFFFF"/>
      </a:lt1>
      <a:dk2>
        <a:srgbClr val="2A3D7A"/>
      </a:dk2>
      <a:lt2>
        <a:srgbClr val="CEC8BA"/>
      </a:lt2>
      <a:accent1>
        <a:srgbClr val="C9DDF1"/>
      </a:accent1>
      <a:accent2>
        <a:srgbClr val="FAC164"/>
      </a:accent2>
      <a:accent3>
        <a:srgbClr val="FFFFFF"/>
      </a:accent3>
      <a:accent4>
        <a:srgbClr val="4D453E"/>
      </a:accent4>
      <a:accent5>
        <a:srgbClr val="E0EBF7"/>
      </a:accent5>
      <a:accent6>
        <a:srgbClr val="E0AD59"/>
      </a:accent6>
      <a:hlink>
        <a:srgbClr val="242416"/>
      </a:hlink>
      <a:folHlink>
        <a:srgbClr val="0C1103"/>
      </a:folHlink>
    </a:clrScheme>
    <a:fontScheme name="">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CC"/>
        </a:dk1>
        <a:lt1>
          <a:srgbClr val="687FCA"/>
        </a:lt1>
        <a:dk2>
          <a:srgbClr val="192449"/>
        </a:dk2>
        <a:lt2>
          <a:srgbClr val="666699"/>
        </a:lt2>
        <a:accent1>
          <a:srgbClr val="C9DDF1"/>
        </a:accent1>
        <a:accent2>
          <a:srgbClr val="FAC164"/>
        </a:accent2>
        <a:accent3>
          <a:srgbClr val="B9C0E1"/>
        </a:accent3>
        <a:accent4>
          <a:srgbClr val="DCDCAF"/>
        </a:accent4>
        <a:accent5>
          <a:srgbClr val="E0EBF7"/>
        </a:accent5>
        <a:accent6>
          <a:srgbClr val="E0AD59"/>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
        <a:dk1>
          <a:srgbClr val="5B5249"/>
        </a:dk1>
        <a:lt1>
          <a:srgbClr val="FFFFFF"/>
        </a:lt1>
        <a:dk2>
          <a:srgbClr val="2A3D7A"/>
        </a:dk2>
        <a:lt2>
          <a:srgbClr val="CEC8BA"/>
        </a:lt2>
        <a:accent1>
          <a:srgbClr val="C9DDF1"/>
        </a:accent1>
        <a:accent2>
          <a:srgbClr val="FAC164"/>
        </a:accent2>
        <a:accent3>
          <a:srgbClr val="FFFFFF"/>
        </a:accent3>
        <a:accent4>
          <a:srgbClr val="4D453E"/>
        </a:accent4>
        <a:accent5>
          <a:srgbClr val="E0EBF7"/>
        </a:accent5>
        <a:accent6>
          <a:srgbClr val="E0AD59"/>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9F9F9F"/>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
        <a:dk1>
          <a:srgbClr val="FFFFCC"/>
        </a:dk1>
        <a:lt1>
          <a:srgbClr val="967DB5"/>
        </a:lt1>
        <a:dk2>
          <a:srgbClr val="192449"/>
        </a:dk2>
        <a:lt2>
          <a:srgbClr val="8061A5"/>
        </a:lt2>
        <a:accent1>
          <a:srgbClr val="D6C9F1"/>
        </a:accent1>
        <a:accent2>
          <a:srgbClr val="FAC164"/>
        </a:accent2>
        <a:accent3>
          <a:srgbClr val="C9C0D6"/>
        </a:accent3>
        <a:accent4>
          <a:srgbClr val="DCDCAF"/>
        </a:accent4>
        <a:accent5>
          <a:srgbClr val="E7E0F7"/>
        </a:accent5>
        <a:accent6>
          <a:srgbClr val="E0AD59"/>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
        <a:dk1>
          <a:srgbClr val="5B5249"/>
        </a:dk1>
        <a:lt1>
          <a:srgbClr val="FFFFFF"/>
        </a:lt1>
        <a:dk2>
          <a:srgbClr val="2A3D7A"/>
        </a:dk2>
        <a:lt2>
          <a:srgbClr val="CEC8BA"/>
        </a:lt2>
        <a:accent1>
          <a:srgbClr val="C9DDF1"/>
        </a:accent1>
        <a:accent2>
          <a:srgbClr val="FAC164"/>
        </a:accent2>
        <a:accent3>
          <a:srgbClr val="FFFFFF"/>
        </a:accent3>
        <a:accent4>
          <a:srgbClr val="4D453E"/>
        </a:accent4>
        <a:accent5>
          <a:srgbClr val="E0EBF7"/>
        </a:accent5>
        <a:accent6>
          <a:srgbClr val="E0AD59"/>
        </a:accent6>
        <a:hlink>
          <a:srgbClr val="993333"/>
        </a:hlink>
        <a:folHlink>
          <a:srgbClr val="333399"/>
        </a:folHlink>
      </a:clrScheme>
      <a:clrMap bg1="lt1" tx1="dk1" bg2="lt2" tx2="dk2" accent1="accent1" accent2="accent2" accent3="accent3" accent4="accent4" accent5="accent5" accent6="accent6" hlink="hlink" folHlink="folHlink"/>
    </a:extraClrScheme>
    <a:extraClrScheme>
      <a:clrScheme name="">
        <a:dk1>
          <a:srgbClr val="5B5249"/>
        </a:dk1>
        <a:lt1>
          <a:srgbClr val="FFFFFF"/>
        </a:lt1>
        <a:dk2>
          <a:srgbClr val="2A3D7A"/>
        </a:dk2>
        <a:lt2>
          <a:srgbClr val="CEC8BA"/>
        </a:lt2>
        <a:accent1>
          <a:srgbClr val="C9DDF1"/>
        </a:accent1>
        <a:accent2>
          <a:srgbClr val="FAC164"/>
        </a:accent2>
        <a:accent3>
          <a:srgbClr val="FFFFFF"/>
        </a:accent3>
        <a:accent4>
          <a:srgbClr val="4D453E"/>
        </a:accent4>
        <a:accent5>
          <a:srgbClr val="E0EBF7"/>
        </a:accent5>
        <a:accent6>
          <a:srgbClr val="E0AD59"/>
        </a:accent6>
        <a:hlink>
          <a:srgbClr val="1B1B0F"/>
        </a:hlink>
        <a:folHlink>
          <a:srgbClr val="C3E684"/>
        </a:folHlink>
      </a:clrScheme>
      <a:clrMap bg1="lt1" tx1="dk1" bg2="lt2" tx2="dk2" accent1="accent1" accent2="accent2" accent3="accent3" accent4="accent4" accent5="accent5" accent6="accent6" hlink="hlink" folHlink="folHlink"/>
    </a:extraClrScheme>
    <a:extraClrScheme>
      <a:clrScheme name="">
        <a:dk1>
          <a:srgbClr val="5B5249"/>
        </a:dk1>
        <a:lt1>
          <a:srgbClr val="FFFFFF"/>
        </a:lt1>
        <a:dk2>
          <a:srgbClr val="2A3D7A"/>
        </a:dk2>
        <a:lt2>
          <a:srgbClr val="CEC8BA"/>
        </a:lt2>
        <a:accent1>
          <a:srgbClr val="C9DDF1"/>
        </a:accent1>
        <a:accent2>
          <a:srgbClr val="FAC164"/>
        </a:accent2>
        <a:accent3>
          <a:srgbClr val="FFFFFF"/>
        </a:accent3>
        <a:accent4>
          <a:srgbClr val="4D453E"/>
        </a:accent4>
        <a:accent5>
          <a:srgbClr val="E0EBF7"/>
        </a:accent5>
        <a:accent6>
          <a:srgbClr val="E0AD59"/>
        </a:accent6>
        <a:hlink>
          <a:srgbClr val="1B1B0F"/>
        </a:hlink>
        <a:folHlink>
          <a:srgbClr val="0C1103"/>
        </a:folHlink>
      </a:clrScheme>
      <a:clrMap bg1="lt1" tx1="dk1" bg2="lt2" tx2="dk2" accent1="accent1" accent2="accent2" accent3="accent3" accent4="accent4" accent5="accent5" accent6="accent6" hlink="hlink" folHlink="folHlink"/>
    </a:extraClrScheme>
    <a:extraClrScheme>
      <a:clrScheme name="">
        <a:dk1>
          <a:srgbClr val="5B5249"/>
        </a:dk1>
        <a:lt1>
          <a:srgbClr val="FFFFFF"/>
        </a:lt1>
        <a:dk2>
          <a:srgbClr val="2A3D7A"/>
        </a:dk2>
        <a:lt2>
          <a:srgbClr val="CEC8BA"/>
        </a:lt2>
        <a:accent1>
          <a:srgbClr val="C9DDF1"/>
        </a:accent1>
        <a:accent2>
          <a:srgbClr val="FAC164"/>
        </a:accent2>
        <a:accent3>
          <a:srgbClr val="FFFFFF"/>
        </a:accent3>
        <a:accent4>
          <a:srgbClr val="4D453E"/>
        </a:accent4>
        <a:accent5>
          <a:srgbClr val="E0EBF7"/>
        </a:accent5>
        <a:accent6>
          <a:srgbClr val="E0AD59"/>
        </a:accent6>
        <a:hlink>
          <a:srgbClr val="F9F9F5"/>
        </a:hlink>
        <a:folHlink>
          <a:srgbClr val="0C1103"/>
        </a:folHlink>
      </a:clrScheme>
      <a:clrMap bg1="lt1" tx1="dk1" bg2="lt2" tx2="dk2" accent1="accent1" accent2="accent2" accent3="accent3" accent4="accent4" accent5="accent5" accent6="accent6" hlink="hlink" folHlink="folHlink"/>
    </a:extraClrScheme>
    <a:extraClrScheme>
      <a:clrScheme name="">
        <a:dk1>
          <a:srgbClr val="5B5249"/>
        </a:dk1>
        <a:lt1>
          <a:srgbClr val="FFFFFF"/>
        </a:lt1>
        <a:dk2>
          <a:srgbClr val="2A3D7A"/>
        </a:dk2>
        <a:lt2>
          <a:srgbClr val="CEC8BA"/>
        </a:lt2>
        <a:accent1>
          <a:srgbClr val="C9DDF1"/>
        </a:accent1>
        <a:accent2>
          <a:srgbClr val="FAC164"/>
        </a:accent2>
        <a:accent3>
          <a:srgbClr val="FFFFFF"/>
        </a:accent3>
        <a:accent4>
          <a:srgbClr val="4D453E"/>
        </a:accent4>
        <a:accent5>
          <a:srgbClr val="E0EBF7"/>
        </a:accent5>
        <a:accent6>
          <a:srgbClr val="E0AD59"/>
        </a:accent6>
        <a:hlink>
          <a:srgbClr val="242416"/>
        </a:hlink>
        <a:folHlink>
          <a:srgbClr val="0C110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Nature">
  <a:themeElements>
    <a:clrScheme name="">
      <a:dk1>
        <a:srgbClr val="5B5249"/>
      </a:dk1>
      <a:lt1>
        <a:srgbClr val="FFFFFF"/>
      </a:lt1>
      <a:dk2>
        <a:srgbClr val="2A3D7A"/>
      </a:dk2>
      <a:lt2>
        <a:srgbClr val="CEC8BA"/>
      </a:lt2>
      <a:accent1>
        <a:srgbClr val="C9DDF1"/>
      </a:accent1>
      <a:accent2>
        <a:srgbClr val="FAC164"/>
      </a:accent2>
      <a:accent3>
        <a:srgbClr val="FFFFFF"/>
      </a:accent3>
      <a:accent4>
        <a:srgbClr val="4D453E"/>
      </a:accent4>
      <a:accent5>
        <a:srgbClr val="E0EBF7"/>
      </a:accent5>
      <a:accent6>
        <a:srgbClr val="E0AD59"/>
      </a:accent6>
      <a:hlink>
        <a:srgbClr val="242416"/>
      </a:hlink>
      <a:folHlink>
        <a:srgbClr val="0C1103"/>
      </a:folHlink>
    </a:clrScheme>
    <a:fontScheme name="">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CC"/>
        </a:dk1>
        <a:lt1>
          <a:srgbClr val="687FCA"/>
        </a:lt1>
        <a:dk2>
          <a:srgbClr val="192449"/>
        </a:dk2>
        <a:lt2>
          <a:srgbClr val="666699"/>
        </a:lt2>
        <a:accent1>
          <a:srgbClr val="C9DDF1"/>
        </a:accent1>
        <a:accent2>
          <a:srgbClr val="FAC164"/>
        </a:accent2>
        <a:accent3>
          <a:srgbClr val="B9C0E1"/>
        </a:accent3>
        <a:accent4>
          <a:srgbClr val="DCDCAF"/>
        </a:accent4>
        <a:accent5>
          <a:srgbClr val="E0EBF7"/>
        </a:accent5>
        <a:accent6>
          <a:srgbClr val="E0AD59"/>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
        <a:dk1>
          <a:srgbClr val="5B5249"/>
        </a:dk1>
        <a:lt1>
          <a:srgbClr val="FFFFFF"/>
        </a:lt1>
        <a:dk2>
          <a:srgbClr val="2A3D7A"/>
        </a:dk2>
        <a:lt2>
          <a:srgbClr val="CEC8BA"/>
        </a:lt2>
        <a:accent1>
          <a:srgbClr val="C9DDF1"/>
        </a:accent1>
        <a:accent2>
          <a:srgbClr val="FAC164"/>
        </a:accent2>
        <a:accent3>
          <a:srgbClr val="FFFFFF"/>
        </a:accent3>
        <a:accent4>
          <a:srgbClr val="4D453E"/>
        </a:accent4>
        <a:accent5>
          <a:srgbClr val="E0EBF7"/>
        </a:accent5>
        <a:accent6>
          <a:srgbClr val="E0AD59"/>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9F9F9F"/>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
        <a:dk1>
          <a:srgbClr val="FFFFCC"/>
        </a:dk1>
        <a:lt1>
          <a:srgbClr val="967DB5"/>
        </a:lt1>
        <a:dk2>
          <a:srgbClr val="192449"/>
        </a:dk2>
        <a:lt2>
          <a:srgbClr val="8061A5"/>
        </a:lt2>
        <a:accent1>
          <a:srgbClr val="D6C9F1"/>
        </a:accent1>
        <a:accent2>
          <a:srgbClr val="FAC164"/>
        </a:accent2>
        <a:accent3>
          <a:srgbClr val="C9C0D6"/>
        </a:accent3>
        <a:accent4>
          <a:srgbClr val="DCDCAF"/>
        </a:accent4>
        <a:accent5>
          <a:srgbClr val="E7E0F7"/>
        </a:accent5>
        <a:accent6>
          <a:srgbClr val="E0AD59"/>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
        <a:dk1>
          <a:srgbClr val="5B5249"/>
        </a:dk1>
        <a:lt1>
          <a:srgbClr val="FFFFFF"/>
        </a:lt1>
        <a:dk2>
          <a:srgbClr val="2A3D7A"/>
        </a:dk2>
        <a:lt2>
          <a:srgbClr val="CEC8BA"/>
        </a:lt2>
        <a:accent1>
          <a:srgbClr val="C9DDF1"/>
        </a:accent1>
        <a:accent2>
          <a:srgbClr val="FAC164"/>
        </a:accent2>
        <a:accent3>
          <a:srgbClr val="FFFFFF"/>
        </a:accent3>
        <a:accent4>
          <a:srgbClr val="4D453E"/>
        </a:accent4>
        <a:accent5>
          <a:srgbClr val="E0EBF7"/>
        </a:accent5>
        <a:accent6>
          <a:srgbClr val="E0AD59"/>
        </a:accent6>
        <a:hlink>
          <a:srgbClr val="993333"/>
        </a:hlink>
        <a:folHlink>
          <a:srgbClr val="333399"/>
        </a:folHlink>
      </a:clrScheme>
      <a:clrMap bg1="lt1" tx1="dk1" bg2="lt2" tx2="dk2" accent1="accent1" accent2="accent2" accent3="accent3" accent4="accent4" accent5="accent5" accent6="accent6" hlink="hlink" folHlink="folHlink"/>
    </a:extraClrScheme>
    <a:extraClrScheme>
      <a:clrScheme name="">
        <a:dk1>
          <a:srgbClr val="5B5249"/>
        </a:dk1>
        <a:lt1>
          <a:srgbClr val="FFFFFF"/>
        </a:lt1>
        <a:dk2>
          <a:srgbClr val="2A3D7A"/>
        </a:dk2>
        <a:lt2>
          <a:srgbClr val="CEC8BA"/>
        </a:lt2>
        <a:accent1>
          <a:srgbClr val="C9DDF1"/>
        </a:accent1>
        <a:accent2>
          <a:srgbClr val="FAC164"/>
        </a:accent2>
        <a:accent3>
          <a:srgbClr val="FFFFFF"/>
        </a:accent3>
        <a:accent4>
          <a:srgbClr val="4D453E"/>
        </a:accent4>
        <a:accent5>
          <a:srgbClr val="E0EBF7"/>
        </a:accent5>
        <a:accent6>
          <a:srgbClr val="E0AD59"/>
        </a:accent6>
        <a:hlink>
          <a:srgbClr val="1B1B0F"/>
        </a:hlink>
        <a:folHlink>
          <a:srgbClr val="C3E684"/>
        </a:folHlink>
      </a:clrScheme>
      <a:clrMap bg1="lt1" tx1="dk1" bg2="lt2" tx2="dk2" accent1="accent1" accent2="accent2" accent3="accent3" accent4="accent4" accent5="accent5" accent6="accent6" hlink="hlink" folHlink="folHlink"/>
    </a:extraClrScheme>
    <a:extraClrScheme>
      <a:clrScheme name="">
        <a:dk1>
          <a:srgbClr val="5B5249"/>
        </a:dk1>
        <a:lt1>
          <a:srgbClr val="FFFFFF"/>
        </a:lt1>
        <a:dk2>
          <a:srgbClr val="2A3D7A"/>
        </a:dk2>
        <a:lt2>
          <a:srgbClr val="CEC8BA"/>
        </a:lt2>
        <a:accent1>
          <a:srgbClr val="C9DDF1"/>
        </a:accent1>
        <a:accent2>
          <a:srgbClr val="FAC164"/>
        </a:accent2>
        <a:accent3>
          <a:srgbClr val="FFFFFF"/>
        </a:accent3>
        <a:accent4>
          <a:srgbClr val="4D453E"/>
        </a:accent4>
        <a:accent5>
          <a:srgbClr val="E0EBF7"/>
        </a:accent5>
        <a:accent6>
          <a:srgbClr val="E0AD59"/>
        </a:accent6>
        <a:hlink>
          <a:srgbClr val="1B1B0F"/>
        </a:hlink>
        <a:folHlink>
          <a:srgbClr val="0C1103"/>
        </a:folHlink>
      </a:clrScheme>
      <a:clrMap bg1="lt1" tx1="dk1" bg2="lt2" tx2="dk2" accent1="accent1" accent2="accent2" accent3="accent3" accent4="accent4" accent5="accent5" accent6="accent6" hlink="hlink" folHlink="folHlink"/>
    </a:extraClrScheme>
    <a:extraClrScheme>
      <a:clrScheme name="">
        <a:dk1>
          <a:srgbClr val="5B5249"/>
        </a:dk1>
        <a:lt1>
          <a:srgbClr val="FFFFFF"/>
        </a:lt1>
        <a:dk2>
          <a:srgbClr val="2A3D7A"/>
        </a:dk2>
        <a:lt2>
          <a:srgbClr val="CEC8BA"/>
        </a:lt2>
        <a:accent1>
          <a:srgbClr val="C9DDF1"/>
        </a:accent1>
        <a:accent2>
          <a:srgbClr val="FAC164"/>
        </a:accent2>
        <a:accent3>
          <a:srgbClr val="FFFFFF"/>
        </a:accent3>
        <a:accent4>
          <a:srgbClr val="4D453E"/>
        </a:accent4>
        <a:accent5>
          <a:srgbClr val="E0EBF7"/>
        </a:accent5>
        <a:accent6>
          <a:srgbClr val="E0AD59"/>
        </a:accent6>
        <a:hlink>
          <a:srgbClr val="F9F9F5"/>
        </a:hlink>
        <a:folHlink>
          <a:srgbClr val="0C1103"/>
        </a:folHlink>
      </a:clrScheme>
      <a:clrMap bg1="lt1" tx1="dk1" bg2="lt2" tx2="dk2" accent1="accent1" accent2="accent2" accent3="accent3" accent4="accent4" accent5="accent5" accent6="accent6" hlink="hlink" folHlink="folHlink"/>
    </a:extraClrScheme>
    <a:extraClrScheme>
      <a:clrScheme name="">
        <a:dk1>
          <a:srgbClr val="5B5249"/>
        </a:dk1>
        <a:lt1>
          <a:srgbClr val="FFFFFF"/>
        </a:lt1>
        <a:dk2>
          <a:srgbClr val="2A3D7A"/>
        </a:dk2>
        <a:lt2>
          <a:srgbClr val="CEC8BA"/>
        </a:lt2>
        <a:accent1>
          <a:srgbClr val="C9DDF1"/>
        </a:accent1>
        <a:accent2>
          <a:srgbClr val="FAC164"/>
        </a:accent2>
        <a:accent3>
          <a:srgbClr val="FFFFFF"/>
        </a:accent3>
        <a:accent4>
          <a:srgbClr val="4D453E"/>
        </a:accent4>
        <a:accent5>
          <a:srgbClr val="E0EBF7"/>
        </a:accent5>
        <a:accent6>
          <a:srgbClr val="E0AD59"/>
        </a:accent6>
        <a:hlink>
          <a:srgbClr val="242416"/>
        </a:hlink>
        <a:folHlink>
          <a:srgbClr val="0C110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Mountain Top</Template>
  <TotalTime>0</TotalTime>
  <Words>2234</Words>
  <Application>WPS 演示</Application>
  <PresentationFormat>在屏幕上显示</PresentationFormat>
  <Paragraphs>173</Paragraphs>
  <Slides>21</Slides>
  <Notes>0</Notes>
  <HiddenSlides>0</HiddenSlides>
  <MMClips>1</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21</vt:i4>
      </vt:variant>
    </vt:vector>
  </HeadingPairs>
  <TitlesOfParts>
    <vt:vector size="34" baseType="lpstr">
      <vt:lpstr>Arial</vt:lpstr>
      <vt:lpstr>宋体</vt:lpstr>
      <vt:lpstr>Wingdings</vt:lpstr>
      <vt:lpstr>Times New Roman</vt:lpstr>
      <vt:lpstr>隶书</vt:lpstr>
      <vt:lpstr>华文隶书</vt:lpstr>
      <vt:lpstr>方正舒体</vt:lpstr>
      <vt:lpstr>黑体</vt:lpstr>
      <vt:lpstr>微软雅黑</vt:lpstr>
      <vt:lpstr>Arial Unicode MS</vt:lpstr>
      <vt:lpstr>华文中宋</vt:lpstr>
      <vt:lpstr>Nature</vt:lpstr>
      <vt:lpstr>1_Nature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宜宾学院中文系</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党总支</dc:creator>
  <cp:lastModifiedBy>彭贵川</cp:lastModifiedBy>
  <cp:revision>157</cp:revision>
  <dcterms:created xsi:type="dcterms:W3CDTF">2005-10-18T12:14:00Z</dcterms:created>
  <dcterms:modified xsi:type="dcterms:W3CDTF">2018-10-31T14:27:03Z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2052-11.1.0.7881</vt:lpwstr>
  </property>
</Properties>
</file>