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1"/>
  </p:notesMasterIdLst>
  <p:handoutMasterIdLst>
    <p:handoutMasterId r:id="rId22"/>
  </p:handoutMasterIdLst>
  <p:sldIdLst>
    <p:sldId id="484" r:id="rId4"/>
    <p:sldId id="513" r:id="rId5"/>
    <p:sldId id="514" r:id="rId6"/>
    <p:sldId id="476" r:id="rId7"/>
    <p:sldId id="516" r:id="rId8"/>
    <p:sldId id="519" r:id="rId9"/>
    <p:sldId id="478" r:id="rId10"/>
    <p:sldId id="482" r:id="rId11"/>
    <p:sldId id="517" r:id="rId12"/>
    <p:sldId id="518" r:id="rId13"/>
    <p:sldId id="520" r:id="rId14"/>
    <p:sldId id="486" r:id="rId15"/>
    <p:sldId id="515" r:id="rId16"/>
    <p:sldId id="521" r:id="rId17"/>
    <p:sldId id="522" r:id="rId18"/>
    <p:sldId id="523" r:id="rId19"/>
    <p:sldId id="399" r:id="rId20"/>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书记" initials="书"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0000FF"/>
    <a:srgbClr val="3399FF"/>
    <a:srgbClr val="FF99CC"/>
    <a:srgbClr val="FF3300"/>
    <a:srgbClr val="FF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3"/>
    <p:restoredTop sz="94606"/>
  </p:normalViewPr>
  <p:slideViewPr>
    <p:cSldViewPr showGuides="1">
      <p:cViewPr>
        <p:scale>
          <a:sx n="50" d="100"/>
          <a:sy n="50" d="100"/>
        </p:scale>
        <p:origin x="-2142" y="-6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12642" name="页眉占位符 112641"/>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112643" name="日期占位符 112642"/>
          <p:cNvSpPr>
            <a:spLocks noGrp="1"/>
          </p:cNvSpPr>
          <p:nvPr>
            <p:ph type="dt" sz="quarter" idx="1"/>
          </p:nvPr>
        </p:nvSpPr>
        <p:spPr>
          <a:xfrm>
            <a:off x="3886200" y="0"/>
            <a:ext cx="2971800" cy="457200"/>
          </a:xfrm>
          <a:prstGeom prst="rect">
            <a:avLst/>
          </a:prstGeom>
          <a:noFill/>
          <a:ln w="9525">
            <a:noFill/>
          </a:ln>
        </p:spPr>
        <p:txBody>
          <a:bodyPr/>
          <a:p>
            <a:pPr lvl="0" algn="r"/>
            <a:endParaRPr lang="zh-CN" altLang="en-US" sz="1200" dirty="0"/>
          </a:p>
        </p:txBody>
      </p:sp>
      <p:sp>
        <p:nvSpPr>
          <p:cNvPr id="112644" name="页脚占位符 112643"/>
          <p:cNvSpPr>
            <a:spLocks noGrp="1"/>
          </p:cNvSpPr>
          <p:nvPr>
            <p:ph type="ftr" sz="quarter" idx="2"/>
          </p:nvPr>
        </p:nvSpPr>
        <p:spPr>
          <a:xfrm>
            <a:off x="0" y="8686800"/>
            <a:ext cx="2971800" cy="457200"/>
          </a:xfrm>
          <a:prstGeom prst="rect">
            <a:avLst/>
          </a:prstGeom>
          <a:noFill/>
          <a:ln w="9525">
            <a:noFill/>
          </a:ln>
        </p:spPr>
        <p:txBody>
          <a:bodyPr anchor="b"/>
          <a:p>
            <a:pPr lvl="0"/>
            <a:endParaRPr lang="zh-CN" altLang="en-US" sz="1200" dirty="0"/>
          </a:p>
        </p:txBody>
      </p:sp>
      <p:sp>
        <p:nvSpPr>
          <p:cNvPr id="112645" name="灯片编号占位符 112644"/>
          <p:cNvSpPr>
            <a:spLocks noGrp="1"/>
          </p:cNvSpPr>
          <p:nvPr>
            <p:ph type="sldNum" sz="quarter" idx="3"/>
          </p:nvPr>
        </p:nvSpPr>
        <p:spPr>
          <a:xfrm>
            <a:off x="3886200" y="8686800"/>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17442" name="页眉占位符 317441"/>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317443" name="日期占位符 317442"/>
          <p:cNvSpPr>
            <a:spLocks noGrp="1"/>
          </p:cNvSpPr>
          <p:nvPr>
            <p:ph type="dt" idx="1"/>
          </p:nvPr>
        </p:nvSpPr>
        <p:spPr>
          <a:xfrm>
            <a:off x="3884613" y="0"/>
            <a:ext cx="2971800" cy="457200"/>
          </a:xfrm>
          <a:prstGeom prst="rect">
            <a:avLst/>
          </a:prstGeom>
          <a:noFill/>
          <a:ln w="9525">
            <a:noFill/>
          </a:ln>
        </p:spPr>
        <p:txBody>
          <a:bodyPr/>
          <a:p>
            <a:pPr lvl="0" algn="r"/>
            <a:endParaRPr lang="zh-CN" altLang="en-US" sz="1200" dirty="0"/>
          </a:p>
        </p:txBody>
      </p:sp>
      <p:sp>
        <p:nvSpPr>
          <p:cNvPr id="317444" name="幻灯片图像占位符 317443"/>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317445" name="文本占位符 317444"/>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17446" name="页脚占位符 317445"/>
          <p:cNvSpPr>
            <a:spLocks noGrp="1"/>
          </p:cNvSpPr>
          <p:nvPr>
            <p:ph type="ftr" sz="quarter" idx="4"/>
          </p:nvPr>
        </p:nvSpPr>
        <p:spPr>
          <a:xfrm>
            <a:off x="0" y="8685213"/>
            <a:ext cx="2971800" cy="457200"/>
          </a:xfrm>
          <a:prstGeom prst="rect">
            <a:avLst/>
          </a:prstGeom>
          <a:noFill/>
          <a:ln w="9525">
            <a:noFill/>
          </a:ln>
        </p:spPr>
        <p:txBody>
          <a:bodyPr anchor="b"/>
          <a:p>
            <a:pPr lvl="0"/>
            <a:endParaRPr lang="zh-CN" altLang="en-US" sz="1200" dirty="0"/>
          </a:p>
        </p:txBody>
      </p:sp>
      <p:sp>
        <p:nvSpPr>
          <p:cNvPr id="317447" name="灯片编号占位符 317446"/>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5714" name="矩形 115713"/>
          <p:cNvSpPr/>
          <p:nvPr/>
        </p:nvSpPr>
        <p:spPr>
          <a:xfrm>
            <a:off x="228600" y="3200400"/>
            <a:ext cx="8763000" cy="1341438"/>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pic>
        <p:nvPicPr>
          <p:cNvPr id="115715" name="图片 115714" descr="ANABNR2"/>
          <p:cNvPicPr>
            <a:picLocks noChangeAspect="1"/>
          </p:cNvPicPr>
          <p:nvPr/>
        </p:nvPicPr>
        <p:blipFill>
          <a:blip r:embed="rId2"/>
          <a:srcRect l="-900" t="-1314" r="-2" b="-36961"/>
          <a:stretch>
            <a:fillRect/>
          </a:stretch>
        </p:blipFill>
        <p:spPr>
          <a:xfrm>
            <a:off x="533400" y="3200400"/>
            <a:ext cx="8458200" cy="1158875"/>
          </a:xfrm>
          <a:prstGeom prst="rect">
            <a:avLst/>
          </a:prstGeom>
          <a:noFill/>
          <a:ln w="9525">
            <a:noFill/>
          </a:ln>
        </p:spPr>
      </p:pic>
      <p:sp>
        <p:nvSpPr>
          <p:cNvPr id="115716" name="矩形 115715"/>
          <p:cNvSpPr/>
          <p:nvPr/>
        </p:nvSpPr>
        <p:spPr>
          <a:xfrm>
            <a:off x="795338" y="2895600"/>
            <a:ext cx="304800" cy="9906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5717" name="标题 115716"/>
          <p:cNvSpPr>
            <a:spLocks noGrp="1"/>
          </p:cNvSpPr>
          <p:nvPr>
            <p:ph type="ctrTitle"/>
          </p:nvPr>
        </p:nvSpPr>
        <p:spPr>
          <a:xfrm>
            <a:off x="1143000" y="1981200"/>
            <a:ext cx="7772400" cy="1143000"/>
          </a:xfrm>
          <a:prstGeom prst="rect">
            <a:avLst/>
          </a:prstGeom>
          <a:noFill/>
          <a:ln w="9525">
            <a:noFill/>
          </a:ln>
        </p:spPr>
        <p:txBody>
          <a:bodyPr anchor="b"/>
          <a:lstStyle>
            <a:lvl1pPr lvl="0">
              <a:defRPr/>
            </a:lvl1pPr>
          </a:lstStyle>
          <a:p>
            <a:pPr lvl="0"/>
            <a:r>
              <a:rPr lang="zh-CN" altLang="en-US" dirty="0"/>
              <a:t>单击此处编辑母版标题样式</a:t>
            </a:r>
            <a:endParaRPr lang="zh-CN" altLang="en-US" dirty="0"/>
          </a:p>
        </p:txBody>
      </p:sp>
      <p:sp>
        <p:nvSpPr>
          <p:cNvPr id="115718" name="副标题 115717"/>
          <p:cNvSpPr>
            <a:spLocks noGrp="1"/>
          </p:cNvSpPr>
          <p:nvPr>
            <p:ph type="subTitle" idx="1"/>
          </p:nvPr>
        </p:nvSpPr>
        <p:spPr>
          <a:xfrm>
            <a:off x="2038350" y="4351338"/>
            <a:ext cx="6400800" cy="1371600"/>
          </a:xfrm>
          <a:prstGeom prst="rect">
            <a:avLst/>
          </a:prstGeom>
          <a:noFill/>
          <a:ln w="9525">
            <a:noFill/>
          </a:ln>
        </p:spPr>
        <p:txBody>
          <a:bodyPr anchor="t"/>
          <a:lstStyle>
            <a:lvl1pPr marL="0" lvl="0" indent="0">
              <a:buNone/>
              <a:defRPr/>
            </a:lvl1pPr>
            <a:lvl2pPr marL="457200" lvl="1" indent="114300" algn="ctr">
              <a:buNone/>
              <a:defRPr/>
            </a:lvl2pPr>
            <a:lvl3pPr marL="914400" lvl="2" indent="227330" algn="ctr">
              <a:buNone/>
              <a:defRPr/>
            </a:lvl3pPr>
            <a:lvl4pPr marL="1371600" lvl="3" indent="11303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115719" name="日期占位符 115718"/>
          <p:cNvSpPr>
            <a:spLocks noGrp="1"/>
          </p:cNvSpPr>
          <p:nvPr>
            <p:ph type="dt" sz="half" idx="2"/>
          </p:nvPr>
        </p:nvSpPr>
        <p:spPr>
          <a:xfrm>
            <a:off x="685800" y="6324600"/>
            <a:ext cx="1905000" cy="457200"/>
          </a:xfrm>
          <a:prstGeom prst="rect">
            <a:avLst/>
          </a:prstGeom>
          <a:noFill/>
          <a:ln w="9525">
            <a:noFill/>
          </a:ln>
        </p:spPr>
        <p:txBody>
          <a:bodyPr anchor="b"/>
          <a:lstStyle>
            <a:lvl1pPr>
              <a:defRPr sz="1400">
                <a:solidFill>
                  <a:schemeClr val="tx2"/>
                </a:solidFill>
              </a:defRPr>
            </a:lvl1pPr>
          </a:lstStyle>
          <a:p>
            <a:endParaRPr lang="zh-CN" altLang="en-US" dirty="0">
              <a:latin typeface="Times New Roman" panose="02020603050405020304" pitchFamily="18" charset="0"/>
            </a:endParaRPr>
          </a:p>
        </p:txBody>
      </p:sp>
      <p:sp>
        <p:nvSpPr>
          <p:cNvPr id="115720" name="页脚占位符 115719"/>
          <p:cNvSpPr>
            <a:spLocks noGrp="1"/>
          </p:cNvSpPr>
          <p:nvPr>
            <p:ph type="ftr" sz="quarter" idx="3"/>
          </p:nvPr>
        </p:nvSpPr>
        <p:spPr>
          <a:xfrm>
            <a:off x="3124200" y="6324600"/>
            <a:ext cx="2895600" cy="457200"/>
          </a:xfrm>
          <a:prstGeom prst="rect">
            <a:avLst/>
          </a:prstGeom>
          <a:noFill/>
          <a:ln w="9525">
            <a:noFill/>
          </a:ln>
        </p:spPr>
        <p:txBody>
          <a:bodyPr anchor="b"/>
          <a:lstStyle>
            <a:lvl1pPr algn="ctr">
              <a:defRPr sz="1400">
                <a:solidFill>
                  <a:schemeClr val="tx2"/>
                </a:solidFill>
              </a:defRPr>
            </a:lvl1pPr>
          </a:lstStyle>
          <a:p>
            <a:endParaRPr lang="zh-CN" altLang="en-US" dirty="0">
              <a:latin typeface="Times New Roman" panose="02020603050405020304" pitchFamily="18" charset="0"/>
            </a:endParaRPr>
          </a:p>
        </p:txBody>
      </p:sp>
      <p:sp>
        <p:nvSpPr>
          <p:cNvPr id="115721" name="灯片编号占位符 115720"/>
          <p:cNvSpPr>
            <a:spLocks noGrp="1"/>
          </p:cNvSpPr>
          <p:nvPr>
            <p:ph type="sldNum" sz="quarter" idx="4"/>
          </p:nvPr>
        </p:nvSpPr>
        <p:spPr>
          <a:xfrm>
            <a:off x="6553200" y="6324600"/>
            <a:ext cx="1905000" cy="457200"/>
          </a:xfrm>
          <a:prstGeom prst="rect">
            <a:avLst/>
          </a:prstGeom>
          <a:noFill/>
          <a:ln w="9525">
            <a:noFill/>
          </a:ln>
        </p:spPr>
        <p:txBody>
          <a:bodyPr anchor="b"/>
          <a:lstStyle>
            <a:lvl1pPr algn="r">
              <a:defRPr sz="1400">
                <a:solidFill>
                  <a:schemeClr val="tx2"/>
                </a:solidFill>
              </a:defRPr>
            </a:lvl1pPr>
          </a:lstStyle>
          <a:p>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96100" y="838200"/>
            <a:ext cx="1943100" cy="53784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838200"/>
            <a:ext cx="5716657" cy="53784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5714" name="矩形 115713"/>
          <p:cNvSpPr/>
          <p:nvPr/>
        </p:nvSpPr>
        <p:spPr>
          <a:xfrm>
            <a:off x="228600" y="3200400"/>
            <a:ext cx="8763000" cy="1341438"/>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pic>
        <p:nvPicPr>
          <p:cNvPr id="115715" name="图片 115714" descr="ANABNR2"/>
          <p:cNvPicPr>
            <a:picLocks noChangeAspect="1"/>
          </p:cNvPicPr>
          <p:nvPr/>
        </p:nvPicPr>
        <p:blipFill>
          <a:blip r:embed="rId2"/>
          <a:srcRect l="-900" t="-1314" r="-2" b="-36961"/>
          <a:stretch>
            <a:fillRect/>
          </a:stretch>
        </p:blipFill>
        <p:spPr>
          <a:xfrm>
            <a:off x="533400" y="3200400"/>
            <a:ext cx="8458200" cy="1158875"/>
          </a:xfrm>
          <a:prstGeom prst="rect">
            <a:avLst/>
          </a:prstGeom>
          <a:noFill/>
          <a:ln w="9525">
            <a:noFill/>
          </a:ln>
        </p:spPr>
      </p:pic>
      <p:sp>
        <p:nvSpPr>
          <p:cNvPr id="115716" name="矩形 115715"/>
          <p:cNvSpPr/>
          <p:nvPr/>
        </p:nvSpPr>
        <p:spPr>
          <a:xfrm>
            <a:off x="795338" y="2895600"/>
            <a:ext cx="304800" cy="9906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5717" name="标题 115716"/>
          <p:cNvSpPr>
            <a:spLocks noGrp="1"/>
          </p:cNvSpPr>
          <p:nvPr>
            <p:ph type="ctrTitle"/>
          </p:nvPr>
        </p:nvSpPr>
        <p:spPr>
          <a:xfrm>
            <a:off x="1143000" y="1981200"/>
            <a:ext cx="7772400" cy="1143000"/>
          </a:xfrm>
          <a:prstGeom prst="rect">
            <a:avLst/>
          </a:prstGeom>
          <a:noFill/>
          <a:ln w="9525">
            <a:noFill/>
          </a:ln>
        </p:spPr>
        <p:txBody>
          <a:bodyPr anchor="b"/>
          <a:lstStyle>
            <a:lvl1pPr lvl="0">
              <a:defRPr/>
            </a:lvl1pPr>
          </a:lstStyle>
          <a:p>
            <a:pPr lvl="0"/>
            <a:r>
              <a:rPr lang="zh-CN" altLang="en-US" dirty="0"/>
              <a:t>单击此处编辑母版标题样式</a:t>
            </a:r>
            <a:endParaRPr lang="zh-CN" altLang="en-US" dirty="0"/>
          </a:p>
        </p:txBody>
      </p:sp>
      <p:sp>
        <p:nvSpPr>
          <p:cNvPr id="115718" name="副标题 115717"/>
          <p:cNvSpPr>
            <a:spLocks noGrp="1"/>
          </p:cNvSpPr>
          <p:nvPr>
            <p:ph type="subTitle" idx="1"/>
          </p:nvPr>
        </p:nvSpPr>
        <p:spPr>
          <a:xfrm>
            <a:off x="2038350" y="4351338"/>
            <a:ext cx="6400800" cy="1371600"/>
          </a:xfrm>
          <a:prstGeom prst="rect">
            <a:avLst/>
          </a:prstGeom>
          <a:noFill/>
          <a:ln w="9525">
            <a:noFill/>
          </a:ln>
        </p:spPr>
        <p:txBody>
          <a:bodyPr anchor="t"/>
          <a:lstStyle>
            <a:lvl1pPr marL="0" lvl="0" indent="0">
              <a:buNone/>
              <a:defRPr/>
            </a:lvl1pPr>
            <a:lvl2pPr marL="457200" lvl="1" indent="114300" algn="ctr">
              <a:buNone/>
              <a:defRPr/>
            </a:lvl2pPr>
            <a:lvl3pPr marL="914400" lvl="2" indent="227330" algn="ctr">
              <a:buNone/>
              <a:defRPr/>
            </a:lvl3pPr>
            <a:lvl4pPr marL="1371600" lvl="3" indent="11303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115719" name="日期占位符 115718"/>
          <p:cNvSpPr>
            <a:spLocks noGrp="1"/>
          </p:cNvSpPr>
          <p:nvPr>
            <p:ph type="dt" sz="half" idx="2"/>
          </p:nvPr>
        </p:nvSpPr>
        <p:spPr>
          <a:xfrm>
            <a:off x="685800" y="6324600"/>
            <a:ext cx="1905000" cy="457200"/>
          </a:xfrm>
          <a:prstGeom prst="rect">
            <a:avLst/>
          </a:prstGeom>
          <a:noFill/>
          <a:ln w="9525">
            <a:noFill/>
          </a:ln>
        </p:spPr>
        <p:txBody>
          <a:bodyPr anchor="b"/>
          <a:lstStyle>
            <a:lvl1pPr>
              <a:defRPr sz="1400">
                <a:solidFill>
                  <a:schemeClr val="tx2"/>
                </a:solidFill>
              </a:defRPr>
            </a:lvl1pPr>
          </a:lstStyle>
          <a:p>
            <a:endParaRPr lang="zh-CN" altLang="en-US" dirty="0">
              <a:latin typeface="Times New Roman" panose="02020603050405020304" pitchFamily="18" charset="0"/>
            </a:endParaRPr>
          </a:p>
        </p:txBody>
      </p:sp>
      <p:sp>
        <p:nvSpPr>
          <p:cNvPr id="115720" name="页脚占位符 115719"/>
          <p:cNvSpPr>
            <a:spLocks noGrp="1"/>
          </p:cNvSpPr>
          <p:nvPr>
            <p:ph type="ftr" sz="quarter" idx="3"/>
          </p:nvPr>
        </p:nvSpPr>
        <p:spPr>
          <a:xfrm>
            <a:off x="3124200" y="6324600"/>
            <a:ext cx="2895600" cy="457200"/>
          </a:xfrm>
          <a:prstGeom prst="rect">
            <a:avLst/>
          </a:prstGeom>
          <a:noFill/>
          <a:ln w="9525">
            <a:noFill/>
          </a:ln>
        </p:spPr>
        <p:txBody>
          <a:bodyPr anchor="b"/>
          <a:lstStyle>
            <a:lvl1pPr algn="ctr">
              <a:defRPr sz="1400">
                <a:solidFill>
                  <a:schemeClr val="tx2"/>
                </a:solidFill>
              </a:defRPr>
            </a:lvl1pPr>
          </a:lstStyle>
          <a:p>
            <a:endParaRPr lang="zh-CN" altLang="en-US" dirty="0">
              <a:latin typeface="Times New Roman" panose="02020603050405020304" pitchFamily="18" charset="0"/>
            </a:endParaRPr>
          </a:p>
        </p:txBody>
      </p:sp>
      <p:sp>
        <p:nvSpPr>
          <p:cNvPr id="115721" name="灯片编号占位符 115720"/>
          <p:cNvSpPr>
            <a:spLocks noGrp="1"/>
          </p:cNvSpPr>
          <p:nvPr>
            <p:ph type="sldNum" sz="quarter" idx="4"/>
          </p:nvPr>
        </p:nvSpPr>
        <p:spPr>
          <a:xfrm>
            <a:off x="6553200" y="6324600"/>
            <a:ext cx="1905000" cy="457200"/>
          </a:xfrm>
          <a:prstGeom prst="rect">
            <a:avLst/>
          </a:prstGeom>
          <a:noFill/>
          <a:ln w="9525">
            <a:noFill/>
          </a:ln>
        </p:spPr>
        <p:txBody>
          <a:bodyPr anchor="b"/>
          <a:lstStyle>
            <a:lvl1pPr algn="r">
              <a:defRPr sz="1400">
                <a:solidFill>
                  <a:schemeClr val="tx2"/>
                </a:solidFill>
              </a:defRPr>
            </a:lvl1pPr>
          </a:lstStyle>
          <a:p>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30724"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96100" y="838200"/>
            <a:ext cx="1943100" cy="53784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838200"/>
            <a:ext cx="5716657" cy="53784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30724" y="210185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3.png"/><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3.png"/><Relationship Id="rId12" Type="http://schemas.openxmlformats.org/officeDocument/2006/relationships/image" Target="../media/image2.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4690" name="矩形 114689"/>
          <p:cNvSpPr/>
          <p:nvPr/>
        </p:nvSpPr>
        <p:spPr>
          <a:xfrm>
            <a:off x="152400" y="0"/>
            <a:ext cx="1447800" cy="6858000"/>
          </a:xfrm>
          <a:prstGeom prst="rect">
            <a:avLst/>
          </a:prstGeom>
          <a:gradFill rotWithShape="0">
            <a:gsLst>
              <a:gs pos="0">
                <a:schemeClr val="bg2"/>
              </a:gs>
              <a:gs pos="100000">
                <a:schemeClr val="bg1"/>
              </a:gs>
            </a:gsLst>
            <a:lin ang="0" scaled="1"/>
            <a:tileRect/>
          </a:gradFill>
          <a:ln w="9525">
            <a:noFill/>
          </a:ln>
        </p:spPr>
        <p:txBody>
          <a:bodyPr wrap="none" anchor="ctr"/>
          <a:p>
            <a:pPr lvl="0" algn="ctr"/>
            <a:endParaRPr dirty="0">
              <a:latin typeface="Times New Roman" panose="02020603050405020304" pitchFamily="18" charset="0"/>
            </a:endParaRPr>
          </a:p>
        </p:txBody>
      </p:sp>
      <p:sp>
        <p:nvSpPr>
          <p:cNvPr id="114691" name="矩形 114690"/>
          <p:cNvSpPr/>
          <p:nvPr/>
        </p:nvSpPr>
        <p:spPr>
          <a:xfrm>
            <a:off x="1676400" y="0"/>
            <a:ext cx="7467600" cy="1219200"/>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sp>
        <p:nvSpPr>
          <p:cNvPr id="114692" name="矩形 114691" descr="Stationery"/>
          <p:cNvSpPr/>
          <p:nvPr/>
        </p:nvSpPr>
        <p:spPr>
          <a:xfrm>
            <a:off x="457200" y="0"/>
            <a:ext cx="1219200" cy="762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3" name="矩形 114692" descr="Stationery"/>
          <p:cNvSpPr/>
          <p:nvPr/>
        </p:nvSpPr>
        <p:spPr>
          <a:xfrm>
            <a:off x="0" y="0"/>
            <a:ext cx="457200" cy="6858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4" name="标题 114693"/>
          <p:cNvSpPr>
            <a:spLocks noGrp="1"/>
          </p:cNvSpPr>
          <p:nvPr>
            <p:ph type="title"/>
          </p:nvPr>
        </p:nvSpPr>
        <p:spPr>
          <a:xfrm>
            <a:off x="1066800" y="838200"/>
            <a:ext cx="7772400" cy="1143000"/>
          </a:xfrm>
          <a:prstGeom prst="rect">
            <a:avLst/>
          </a:prstGeom>
          <a:noFill/>
          <a:ln w="9525">
            <a:noFill/>
          </a:ln>
        </p:spPr>
        <p:txBody>
          <a:bodyPr anchor="b"/>
          <a:p>
            <a:pPr lvl="0"/>
            <a:r>
              <a:rPr lang="zh-CN" altLang="en-US" dirty="0"/>
              <a:t>单击此处编辑母版标题样式</a:t>
            </a:r>
            <a:endParaRPr lang="zh-CN" altLang="en-US" dirty="0"/>
          </a:p>
        </p:txBody>
      </p:sp>
      <p:sp>
        <p:nvSpPr>
          <p:cNvPr id="114695" name="日期占位符 114694"/>
          <p:cNvSpPr>
            <a:spLocks noGrp="1"/>
          </p:cNvSpPr>
          <p:nvPr>
            <p:ph type="dt" sz="half" idx="2"/>
          </p:nvPr>
        </p:nvSpPr>
        <p:spPr>
          <a:xfrm>
            <a:off x="1066800" y="6413500"/>
            <a:ext cx="1905000" cy="457200"/>
          </a:xfrm>
          <a:prstGeom prst="rect">
            <a:avLst/>
          </a:prstGeom>
          <a:noFill/>
          <a:ln w="9525">
            <a:noFill/>
          </a:ln>
        </p:spPr>
        <p:txBody>
          <a:bodyPr anchor="b"/>
          <a:lstStyle>
            <a:lvl1pPr>
              <a:defRPr sz="1400">
                <a:solidFill>
                  <a:schemeClr val="tx2"/>
                </a:solidFill>
              </a:defRPr>
            </a:lvl1pPr>
          </a:lstStyle>
          <a:p>
            <a:pPr lvl="0"/>
            <a:endParaRPr lang="zh-CN" altLang="en-US" dirty="0">
              <a:latin typeface="Times New Roman" panose="02020603050405020304" pitchFamily="18" charset="0"/>
            </a:endParaRPr>
          </a:p>
        </p:txBody>
      </p:sp>
      <p:sp>
        <p:nvSpPr>
          <p:cNvPr id="114696" name="页脚占位符 114695"/>
          <p:cNvSpPr>
            <a:spLocks noGrp="1"/>
          </p:cNvSpPr>
          <p:nvPr>
            <p:ph type="ftr" sz="quarter" idx="3"/>
          </p:nvPr>
        </p:nvSpPr>
        <p:spPr>
          <a:xfrm>
            <a:off x="3429000" y="6413500"/>
            <a:ext cx="2895600" cy="457200"/>
          </a:xfrm>
          <a:prstGeom prst="rect">
            <a:avLst/>
          </a:prstGeom>
          <a:noFill/>
          <a:ln w="9525">
            <a:noFill/>
          </a:ln>
        </p:spPr>
        <p:txBody>
          <a:bodyPr anchor="b"/>
          <a:lstStyle>
            <a:lvl1pPr algn="ctr">
              <a:defRPr sz="1400">
                <a:solidFill>
                  <a:schemeClr val="tx2"/>
                </a:solidFill>
              </a:defRPr>
            </a:lvl1pPr>
          </a:lstStyle>
          <a:p>
            <a:pPr lvl="0"/>
            <a:endParaRPr lang="zh-CN" altLang="en-US" dirty="0">
              <a:latin typeface="Times New Roman" panose="02020603050405020304" pitchFamily="18" charset="0"/>
            </a:endParaRPr>
          </a:p>
        </p:txBody>
      </p:sp>
      <p:pic>
        <p:nvPicPr>
          <p:cNvPr id="114697" name="图片 114696" descr="anabnr2"/>
          <p:cNvPicPr>
            <a:picLocks noChangeAspect="1"/>
          </p:cNvPicPr>
          <p:nvPr/>
        </p:nvPicPr>
        <p:blipFill>
          <a:blip r:embed="rId13"/>
          <a:stretch>
            <a:fillRect/>
          </a:stretch>
        </p:blipFill>
        <p:spPr>
          <a:xfrm>
            <a:off x="1228725" y="0"/>
            <a:ext cx="7915275" cy="754063"/>
          </a:xfrm>
          <a:prstGeom prst="rect">
            <a:avLst/>
          </a:prstGeom>
          <a:noFill/>
          <a:ln w="9525">
            <a:noFill/>
          </a:ln>
        </p:spPr>
      </p:pic>
      <p:sp>
        <p:nvSpPr>
          <p:cNvPr id="114698" name="矩形 114697"/>
          <p:cNvSpPr/>
          <p:nvPr/>
        </p:nvSpPr>
        <p:spPr>
          <a:xfrm>
            <a:off x="304800" y="457200"/>
            <a:ext cx="2514600" cy="3048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4699" name="灯片编号占位符 114698"/>
          <p:cNvSpPr>
            <a:spLocks noGrp="1"/>
          </p:cNvSpPr>
          <p:nvPr>
            <p:ph type="sldNum" sz="quarter" idx="4"/>
          </p:nvPr>
        </p:nvSpPr>
        <p:spPr>
          <a:xfrm>
            <a:off x="8229600" y="6413500"/>
            <a:ext cx="914400" cy="457200"/>
          </a:xfrm>
          <a:prstGeom prst="rect">
            <a:avLst/>
          </a:prstGeom>
          <a:noFill/>
          <a:ln w="9525">
            <a:noFill/>
          </a:ln>
        </p:spPr>
        <p:txBody>
          <a:bodyPr anchor="b"/>
          <a:lstStyle>
            <a:lvl1pPr algn="r">
              <a:defRPr>
                <a:solidFill>
                  <a:schemeClr val="tx2"/>
                </a:solidFill>
              </a:defRPr>
            </a:lvl1p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4700" name="文本占位符 114699"/>
          <p:cNvSpPr>
            <a:spLocks noGrp="1"/>
          </p:cNvSpPr>
          <p:nvPr>
            <p:ph type="body" idx="1"/>
          </p:nvPr>
        </p:nvSpPr>
        <p:spPr>
          <a:xfrm>
            <a:off x="1066800" y="210185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457200" lvl="0" indent="-45720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Char char="n"/>
        <a:defRPr sz="3200" b="0" i="0" u="none" kern="1200" baseline="0">
          <a:solidFill>
            <a:schemeClr val="tx1"/>
          </a:solidFill>
          <a:latin typeface="+mn-lt"/>
          <a:ea typeface="+mn-ea"/>
          <a:cs typeface="+mn-cs"/>
        </a:defRPr>
      </a:lvl1pPr>
      <a:lvl2pPr marL="1027430" lvl="1" indent="-455930" algn="l" defTabSz="914400" rtl="0" eaLnBrk="1" fontAlgn="base" latinLnBrk="0" hangingPunct="1">
        <a:lnSpc>
          <a:spcPct val="100000"/>
        </a:lnSpc>
        <a:spcBef>
          <a:spcPct val="20000"/>
        </a:spcBef>
        <a:spcAft>
          <a:spcPct val="0"/>
        </a:spcAft>
        <a:buClr>
          <a:schemeClr val="accent2"/>
        </a:buClr>
        <a:buSzPct val="75000"/>
        <a:buFont typeface="Wingdings" panose="05000000000000000000" pitchFamily="2" charset="2"/>
        <a:buChar char="n"/>
        <a:defRPr sz="2800" b="0" i="0" u="none" kern="1200" baseline="0">
          <a:solidFill>
            <a:schemeClr val="tx1"/>
          </a:solidFill>
          <a:latin typeface="+mn-lt"/>
          <a:ea typeface="+mn-ea"/>
          <a:cs typeface="+mn-cs"/>
        </a:defRPr>
      </a:lvl2pPr>
      <a:lvl3pPr marL="1370330" lvl="2" indent="-228600" algn="l" defTabSz="914400" rtl="0" eaLnBrk="1" fontAlgn="base" latinLnBrk="0" hangingPunct="1">
        <a:lnSpc>
          <a:spcPct val="100000"/>
        </a:lnSpc>
        <a:spcBef>
          <a:spcPct val="20000"/>
        </a:spcBef>
        <a:spcAft>
          <a:spcPct val="0"/>
        </a:spcAft>
        <a:buClr>
          <a:srgbClr val="666699"/>
        </a:buClr>
        <a:buSzPct val="70000"/>
        <a:buFont typeface="Wingdings" panose="05000000000000000000" pitchFamily="2" charset="2"/>
        <a:buChar char="n"/>
        <a:defRPr sz="2400" b="0" i="0" u="none" kern="1200" baseline="0">
          <a:solidFill>
            <a:schemeClr val="tx1"/>
          </a:solidFill>
          <a:latin typeface="+mn-lt"/>
          <a:ea typeface="+mn-ea"/>
          <a:cs typeface="+mn-cs"/>
        </a:defRPr>
      </a:lvl3pPr>
      <a:lvl4pPr marL="1713230" lvl="3" indent="-228600" algn="l" defTabSz="914400" rtl="0" eaLnBrk="1" fontAlgn="base" latinLnBrk="0" hangingPunct="1">
        <a:lnSpc>
          <a:spcPct val="100000"/>
        </a:lnSpc>
        <a:spcBef>
          <a:spcPct val="20000"/>
        </a:spcBef>
        <a:spcAft>
          <a:spcPct val="0"/>
        </a:spcAft>
        <a:buSzPct val="60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path path="rect">
            <a:fillToRect r="100000" b="100000"/>
          </a:path>
          <a:tileRect/>
        </a:gradFill>
        <a:effectLst/>
      </p:bgPr>
    </p:bg>
    <p:spTree>
      <p:nvGrpSpPr>
        <p:cNvPr id="1" name=""/>
        <p:cNvGrpSpPr/>
        <p:nvPr/>
      </p:nvGrpSpPr>
      <p:grpSpPr/>
      <p:sp>
        <p:nvSpPr>
          <p:cNvPr id="114690" name="矩形 114689"/>
          <p:cNvSpPr/>
          <p:nvPr/>
        </p:nvSpPr>
        <p:spPr>
          <a:xfrm>
            <a:off x="152400" y="0"/>
            <a:ext cx="1447800" cy="6858000"/>
          </a:xfrm>
          <a:prstGeom prst="rect">
            <a:avLst/>
          </a:prstGeom>
          <a:gradFill rotWithShape="0">
            <a:gsLst>
              <a:gs pos="0">
                <a:schemeClr val="bg2"/>
              </a:gs>
              <a:gs pos="100000">
                <a:schemeClr val="bg1"/>
              </a:gs>
            </a:gsLst>
            <a:lin ang="0" scaled="1"/>
            <a:tileRect/>
          </a:gradFill>
          <a:ln w="9525">
            <a:noFill/>
          </a:ln>
        </p:spPr>
        <p:txBody>
          <a:bodyPr wrap="none" anchor="ctr"/>
          <a:p>
            <a:pPr lvl="0" algn="ctr"/>
            <a:endParaRPr dirty="0">
              <a:latin typeface="Times New Roman" panose="02020603050405020304" pitchFamily="18" charset="0"/>
            </a:endParaRPr>
          </a:p>
        </p:txBody>
      </p:sp>
      <p:sp>
        <p:nvSpPr>
          <p:cNvPr id="114691" name="矩形 114690"/>
          <p:cNvSpPr/>
          <p:nvPr/>
        </p:nvSpPr>
        <p:spPr>
          <a:xfrm>
            <a:off x="1676400" y="0"/>
            <a:ext cx="7467600" cy="1219200"/>
          </a:xfrm>
          <a:prstGeom prst="rect">
            <a:avLst/>
          </a:prstGeom>
          <a:gradFill rotWithShape="0">
            <a:gsLst>
              <a:gs pos="0">
                <a:schemeClr val="bg2"/>
              </a:gs>
              <a:gs pos="100000">
                <a:schemeClr val="bg1"/>
              </a:gs>
            </a:gsLst>
            <a:path path="shape">
              <a:fillToRect l="50000" t="50000" r="50000" b="50000"/>
            </a:path>
            <a:tileRect/>
          </a:gradFill>
          <a:ln w="9525">
            <a:noFill/>
          </a:ln>
        </p:spPr>
        <p:txBody>
          <a:bodyPr wrap="none" anchor="ctr"/>
          <a:p>
            <a:pPr lvl="0" algn="ctr"/>
            <a:endParaRPr dirty="0">
              <a:latin typeface="Times New Roman" panose="02020603050405020304" pitchFamily="18" charset="0"/>
            </a:endParaRPr>
          </a:p>
        </p:txBody>
      </p:sp>
      <p:sp>
        <p:nvSpPr>
          <p:cNvPr id="114692" name="矩形 114691" descr="Stationery"/>
          <p:cNvSpPr/>
          <p:nvPr/>
        </p:nvSpPr>
        <p:spPr>
          <a:xfrm>
            <a:off x="457200" y="0"/>
            <a:ext cx="1219200" cy="762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3" name="矩形 114692" descr="Stationery"/>
          <p:cNvSpPr/>
          <p:nvPr/>
        </p:nvSpPr>
        <p:spPr>
          <a:xfrm>
            <a:off x="0" y="0"/>
            <a:ext cx="457200" cy="6858000"/>
          </a:xfrm>
          <a:prstGeom prst="rect">
            <a:avLst/>
          </a:prstGeom>
          <a:blipFill rotWithShape="0">
            <a:blip r:embed="rId12"/>
          </a:blipFill>
          <a:ln w="9525">
            <a:noFill/>
          </a:ln>
        </p:spPr>
        <p:txBody>
          <a:bodyPr wrap="none" anchor="ctr"/>
          <a:p>
            <a:pPr lvl="0" algn="ctr"/>
            <a:endParaRPr dirty="0">
              <a:latin typeface="Times New Roman" panose="02020603050405020304" pitchFamily="18" charset="0"/>
            </a:endParaRPr>
          </a:p>
        </p:txBody>
      </p:sp>
      <p:sp>
        <p:nvSpPr>
          <p:cNvPr id="114694" name="标题 114693"/>
          <p:cNvSpPr>
            <a:spLocks noGrp="1"/>
          </p:cNvSpPr>
          <p:nvPr>
            <p:ph type="title"/>
          </p:nvPr>
        </p:nvSpPr>
        <p:spPr>
          <a:xfrm>
            <a:off x="1066800" y="838200"/>
            <a:ext cx="7772400" cy="1143000"/>
          </a:xfrm>
          <a:prstGeom prst="rect">
            <a:avLst/>
          </a:prstGeom>
          <a:noFill/>
          <a:ln w="9525">
            <a:noFill/>
          </a:ln>
        </p:spPr>
        <p:txBody>
          <a:bodyPr anchor="b"/>
          <a:p>
            <a:pPr lvl="0"/>
            <a:r>
              <a:rPr lang="zh-CN" altLang="en-US" dirty="0"/>
              <a:t>单击此处编辑母版标题样式</a:t>
            </a:r>
            <a:endParaRPr lang="zh-CN" altLang="en-US" dirty="0"/>
          </a:p>
        </p:txBody>
      </p:sp>
      <p:sp>
        <p:nvSpPr>
          <p:cNvPr id="114695" name="日期占位符 114694"/>
          <p:cNvSpPr>
            <a:spLocks noGrp="1"/>
          </p:cNvSpPr>
          <p:nvPr>
            <p:ph type="dt" sz="half" idx="2"/>
          </p:nvPr>
        </p:nvSpPr>
        <p:spPr>
          <a:xfrm>
            <a:off x="1066800" y="6413500"/>
            <a:ext cx="1905000" cy="457200"/>
          </a:xfrm>
          <a:prstGeom prst="rect">
            <a:avLst/>
          </a:prstGeom>
          <a:noFill/>
          <a:ln w="9525">
            <a:noFill/>
          </a:ln>
        </p:spPr>
        <p:txBody>
          <a:bodyPr anchor="b"/>
          <a:lstStyle>
            <a:lvl1pPr>
              <a:defRPr sz="1400">
                <a:solidFill>
                  <a:schemeClr val="tx2"/>
                </a:solidFill>
              </a:defRPr>
            </a:lvl1pPr>
          </a:lstStyle>
          <a:p>
            <a:pPr lvl="0"/>
            <a:endParaRPr lang="zh-CN" altLang="en-US" dirty="0">
              <a:latin typeface="Times New Roman" panose="02020603050405020304" pitchFamily="18" charset="0"/>
            </a:endParaRPr>
          </a:p>
        </p:txBody>
      </p:sp>
      <p:sp>
        <p:nvSpPr>
          <p:cNvPr id="114696" name="页脚占位符 114695"/>
          <p:cNvSpPr>
            <a:spLocks noGrp="1"/>
          </p:cNvSpPr>
          <p:nvPr>
            <p:ph type="ftr" sz="quarter" idx="3"/>
          </p:nvPr>
        </p:nvSpPr>
        <p:spPr>
          <a:xfrm>
            <a:off x="3429000" y="6413500"/>
            <a:ext cx="2895600" cy="457200"/>
          </a:xfrm>
          <a:prstGeom prst="rect">
            <a:avLst/>
          </a:prstGeom>
          <a:noFill/>
          <a:ln w="9525">
            <a:noFill/>
          </a:ln>
        </p:spPr>
        <p:txBody>
          <a:bodyPr anchor="b"/>
          <a:lstStyle>
            <a:lvl1pPr algn="ctr">
              <a:defRPr sz="1400">
                <a:solidFill>
                  <a:schemeClr val="tx2"/>
                </a:solidFill>
              </a:defRPr>
            </a:lvl1pPr>
          </a:lstStyle>
          <a:p>
            <a:pPr lvl="0"/>
            <a:endParaRPr lang="zh-CN" altLang="en-US" dirty="0">
              <a:latin typeface="Times New Roman" panose="02020603050405020304" pitchFamily="18" charset="0"/>
            </a:endParaRPr>
          </a:p>
        </p:txBody>
      </p:sp>
      <p:pic>
        <p:nvPicPr>
          <p:cNvPr id="114697" name="图片 114696" descr="anabnr2"/>
          <p:cNvPicPr>
            <a:picLocks noChangeAspect="1"/>
          </p:cNvPicPr>
          <p:nvPr/>
        </p:nvPicPr>
        <p:blipFill>
          <a:blip r:embed="rId13"/>
          <a:stretch>
            <a:fillRect/>
          </a:stretch>
        </p:blipFill>
        <p:spPr>
          <a:xfrm>
            <a:off x="1228725" y="0"/>
            <a:ext cx="7915275" cy="754063"/>
          </a:xfrm>
          <a:prstGeom prst="rect">
            <a:avLst/>
          </a:prstGeom>
          <a:noFill/>
          <a:ln w="9525">
            <a:noFill/>
          </a:ln>
        </p:spPr>
      </p:pic>
      <p:sp>
        <p:nvSpPr>
          <p:cNvPr id="114698" name="矩形 114697"/>
          <p:cNvSpPr/>
          <p:nvPr/>
        </p:nvSpPr>
        <p:spPr>
          <a:xfrm>
            <a:off x="304800" y="457200"/>
            <a:ext cx="2514600" cy="304800"/>
          </a:xfrm>
          <a:prstGeom prst="rect">
            <a:avLst/>
          </a:prstGeom>
          <a:solidFill>
            <a:schemeClr val="accent2">
              <a:alpha val="50000"/>
            </a:schemeClr>
          </a:solidFill>
          <a:ln w="9525">
            <a:noFill/>
          </a:ln>
        </p:spPr>
        <p:txBody>
          <a:bodyPr wrap="none" anchor="ctr"/>
          <a:p>
            <a:pPr lvl="0" algn="ctr"/>
            <a:endParaRPr dirty="0">
              <a:latin typeface="Times New Roman" panose="02020603050405020304" pitchFamily="18" charset="0"/>
            </a:endParaRPr>
          </a:p>
        </p:txBody>
      </p:sp>
      <p:sp>
        <p:nvSpPr>
          <p:cNvPr id="114699" name="灯片编号占位符 114698"/>
          <p:cNvSpPr>
            <a:spLocks noGrp="1"/>
          </p:cNvSpPr>
          <p:nvPr>
            <p:ph type="sldNum" sz="quarter" idx="4"/>
          </p:nvPr>
        </p:nvSpPr>
        <p:spPr>
          <a:xfrm>
            <a:off x="8229600" y="6413500"/>
            <a:ext cx="914400" cy="457200"/>
          </a:xfrm>
          <a:prstGeom prst="rect">
            <a:avLst/>
          </a:prstGeom>
          <a:noFill/>
          <a:ln w="9525">
            <a:noFill/>
          </a:ln>
        </p:spPr>
        <p:txBody>
          <a:bodyPr anchor="b"/>
          <a:lstStyle>
            <a:lvl1pPr algn="r">
              <a:defRPr>
                <a:solidFill>
                  <a:schemeClr val="tx2"/>
                </a:solidFill>
              </a:defRPr>
            </a:lvl1p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
        <p:nvSpPr>
          <p:cNvPr id="114700" name="文本占位符 114699"/>
          <p:cNvSpPr>
            <a:spLocks noGrp="1"/>
          </p:cNvSpPr>
          <p:nvPr>
            <p:ph type="body" idx="1"/>
          </p:nvPr>
        </p:nvSpPr>
        <p:spPr>
          <a:xfrm>
            <a:off x="1066800" y="210185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457200" lvl="0" indent="-457200" algn="l" defTabSz="914400" rtl="0" eaLnBrk="1" fontAlgn="base" latinLnBrk="0" hangingPunct="1">
        <a:lnSpc>
          <a:spcPct val="100000"/>
        </a:lnSpc>
        <a:spcBef>
          <a:spcPct val="20000"/>
        </a:spcBef>
        <a:spcAft>
          <a:spcPct val="0"/>
        </a:spcAft>
        <a:buClr>
          <a:srgbClr val="A50021"/>
        </a:buClr>
        <a:buSzPct val="75000"/>
        <a:buFont typeface="Wingdings" panose="05000000000000000000" pitchFamily="2" charset="2"/>
        <a:buChar char="n"/>
        <a:defRPr sz="3200" b="0" i="0" u="none" kern="1200" baseline="0">
          <a:solidFill>
            <a:schemeClr val="tx1"/>
          </a:solidFill>
          <a:latin typeface="+mn-lt"/>
          <a:ea typeface="+mn-ea"/>
          <a:cs typeface="+mn-cs"/>
        </a:defRPr>
      </a:lvl1pPr>
      <a:lvl2pPr marL="1027430" lvl="1" indent="-455930" algn="l" defTabSz="914400" rtl="0" eaLnBrk="1" fontAlgn="base" latinLnBrk="0" hangingPunct="1">
        <a:lnSpc>
          <a:spcPct val="100000"/>
        </a:lnSpc>
        <a:spcBef>
          <a:spcPct val="20000"/>
        </a:spcBef>
        <a:spcAft>
          <a:spcPct val="0"/>
        </a:spcAft>
        <a:buClr>
          <a:schemeClr val="accent2"/>
        </a:buClr>
        <a:buSzPct val="75000"/>
        <a:buFont typeface="Wingdings" panose="05000000000000000000" pitchFamily="2" charset="2"/>
        <a:buChar char="n"/>
        <a:defRPr sz="2800" b="0" i="0" u="none" kern="1200" baseline="0">
          <a:solidFill>
            <a:schemeClr val="tx1"/>
          </a:solidFill>
          <a:latin typeface="+mn-lt"/>
          <a:ea typeface="+mn-ea"/>
          <a:cs typeface="+mn-cs"/>
        </a:defRPr>
      </a:lvl2pPr>
      <a:lvl3pPr marL="1370330" lvl="2" indent="-228600" algn="l" defTabSz="914400" rtl="0" eaLnBrk="1" fontAlgn="base" latinLnBrk="0" hangingPunct="1">
        <a:lnSpc>
          <a:spcPct val="100000"/>
        </a:lnSpc>
        <a:spcBef>
          <a:spcPct val="20000"/>
        </a:spcBef>
        <a:spcAft>
          <a:spcPct val="0"/>
        </a:spcAft>
        <a:buClr>
          <a:srgbClr val="666699"/>
        </a:buClr>
        <a:buSzPct val="70000"/>
        <a:buFont typeface="Wingdings" panose="05000000000000000000" pitchFamily="2" charset="2"/>
        <a:buChar char="n"/>
        <a:defRPr sz="2400" b="0" i="0" u="none" kern="1200" baseline="0">
          <a:solidFill>
            <a:schemeClr val="tx1"/>
          </a:solidFill>
          <a:latin typeface="+mn-lt"/>
          <a:ea typeface="+mn-ea"/>
          <a:cs typeface="+mn-cs"/>
        </a:defRPr>
      </a:lvl3pPr>
      <a:lvl4pPr marL="1713230" lvl="3" indent="-228600" algn="l" defTabSz="914400" rtl="0" eaLnBrk="1" fontAlgn="base" latinLnBrk="0" hangingPunct="1">
        <a:lnSpc>
          <a:spcPct val="100000"/>
        </a:lnSpc>
        <a:spcBef>
          <a:spcPct val="20000"/>
        </a:spcBef>
        <a:spcAft>
          <a:spcPct val="0"/>
        </a:spcAft>
        <a:buSzPct val="60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29238;&#20146;.doc" TargetMode="Externa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xml"/><Relationship Id="rId2" Type="http://schemas.openxmlformats.org/officeDocument/2006/relationships/image" Target="../media/image7.jpeg"/><Relationship Id="rId1" Type="http://schemas.openxmlformats.org/officeDocument/2006/relationships/hyperlink" Target="&#20239;&#23572;&#21152;&#27827;&#19978;&#30340;&#32420;&#22827;22.do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5159" name="图片 305158" descr="b_C84B979B489533C7"/>
          <p:cNvPicPr>
            <a:picLocks noChangeAspect="1"/>
          </p:cNvPicPr>
          <p:nvPr/>
        </p:nvPicPr>
        <p:blipFill>
          <a:blip r:embed="rId1"/>
          <a:stretch>
            <a:fillRect/>
          </a:stretch>
        </p:blipFill>
        <p:spPr>
          <a:xfrm>
            <a:off x="0" y="0"/>
            <a:ext cx="9144000" cy="6858000"/>
          </a:xfrm>
          <a:prstGeom prst="rect">
            <a:avLst/>
          </a:prstGeom>
          <a:noFill/>
          <a:ln w="9525">
            <a:noFill/>
          </a:ln>
        </p:spPr>
      </p:pic>
      <p:sp>
        <p:nvSpPr>
          <p:cNvPr id="305160" name="文本框 305159"/>
          <p:cNvSpPr txBox="1"/>
          <p:nvPr/>
        </p:nvSpPr>
        <p:spPr>
          <a:xfrm>
            <a:off x="900113" y="2492375"/>
            <a:ext cx="6913562" cy="457200"/>
          </a:xfrm>
          <a:prstGeom prst="rect">
            <a:avLst/>
          </a:prstGeom>
          <a:noFill/>
          <a:ln w="9525">
            <a:noFill/>
          </a:ln>
        </p:spPr>
        <p:txBody>
          <a:bodyPr>
            <a:spAutoFit/>
          </a:bodyPr>
          <a:p>
            <a:pPr>
              <a:spcBef>
                <a:spcPct val="50000"/>
              </a:spcBef>
            </a:pPr>
            <a:endParaRPr dirty="0">
              <a:latin typeface="Times New Roman" panose="02020603050405020304" pitchFamily="18" charset="0"/>
            </a:endParaRPr>
          </a:p>
        </p:txBody>
      </p:sp>
      <p:sp>
        <p:nvSpPr>
          <p:cNvPr id="305161" name="文本框 305160"/>
          <p:cNvSpPr txBox="1"/>
          <p:nvPr/>
        </p:nvSpPr>
        <p:spPr>
          <a:xfrm>
            <a:off x="1113155" y="241935"/>
            <a:ext cx="7410450" cy="2306955"/>
          </a:xfrm>
          <a:prstGeom prst="rect">
            <a:avLst/>
          </a:prstGeom>
          <a:noFill/>
          <a:ln w="9525">
            <a:noFill/>
          </a:ln>
        </p:spPr>
        <p:txBody>
          <a:bodyPr wrap="square">
            <a:spAutoFit/>
          </a:bodyPr>
          <a:p>
            <a:pPr algn="ctr"/>
            <a:endParaRPr lang="en-US" altLang="zh-CN" sz="10000" b="1" dirty="0">
              <a:solidFill>
                <a:schemeClr val="bg1"/>
              </a:solidFill>
              <a:latin typeface="Times New Roman" panose="02020603050405020304" pitchFamily="18" charset="0"/>
              <a:ea typeface="隶书" pitchFamily="49" charset="-122"/>
            </a:endParaRPr>
          </a:p>
          <a:p>
            <a:pPr algn="ctr"/>
            <a:r>
              <a:rPr lang="zh-CN" altLang="en-US" sz="4400" b="1" dirty="0">
                <a:solidFill>
                  <a:schemeClr val="bg1"/>
                </a:solidFill>
                <a:latin typeface="Times New Roman" panose="02020603050405020304" pitchFamily="18" charset="0"/>
                <a:ea typeface="隶书" pitchFamily="49" charset="-122"/>
              </a:rPr>
              <a:t>第三章  创意思维与即兴演讲</a:t>
            </a:r>
            <a:endParaRPr lang="zh-CN" altLang="en-US" sz="4400" b="1" dirty="0">
              <a:solidFill>
                <a:schemeClr val="bg1"/>
              </a:solidFill>
              <a:latin typeface="Times New Roman" panose="02020603050405020304" pitchFamily="18" charset="0"/>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05161"/>
                                        </p:tgtEl>
                                        <p:attrNameLst>
                                          <p:attrName>style.visibility</p:attrName>
                                        </p:attrNameLst>
                                      </p:cBhvr>
                                      <p:to>
                                        <p:strVal val="visible"/>
                                      </p:to>
                                    </p:set>
                                    <p:anim calcmode="lin" valueType="num">
                                      <p:cBhvr>
                                        <p:cTn id="7" dur="500" fill="hold"/>
                                        <p:tgtEl>
                                          <p:spTgt spid="305161"/>
                                        </p:tgtEl>
                                        <p:attrNameLst>
                                          <p:attrName>ppt_w</p:attrName>
                                        </p:attrNameLst>
                                      </p:cBhvr>
                                      <p:tavLst>
                                        <p:tav tm="0">
                                          <p:val>
                                            <p:strVal val="#ppt_w*0.05"/>
                                          </p:val>
                                        </p:tav>
                                        <p:tav tm="100000">
                                          <p:val>
                                            <p:strVal val="#ppt_w"/>
                                          </p:val>
                                        </p:tav>
                                      </p:tavLst>
                                    </p:anim>
                                    <p:anim calcmode="lin" valueType="num">
                                      <p:cBhvr>
                                        <p:cTn id="8" dur="500" fill="hold"/>
                                        <p:tgtEl>
                                          <p:spTgt spid="305161"/>
                                        </p:tgtEl>
                                        <p:attrNameLst>
                                          <p:attrName>ppt_h</p:attrName>
                                        </p:attrNameLst>
                                      </p:cBhvr>
                                      <p:tavLst>
                                        <p:tav tm="0">
                                          <p:val>
                                            <p:strVal val="#ppt_h"/>
                                          </p:val>
                                        </p:tav>
                                        <p:tav tm="100000">
                                          <p:val>
                                            <p:strVal val="#ppt_h"/>
                                          </p:val>
                                        </p:tav>
                                      </p:tavLst>
                                    </p:anim>
                                    <p:anim calcmode="lin" valueType="num">
                                      <p:cBhvr>
                                        <p:cTn id="9" dur="500" fill="hold"/>
                                        <p:tgtEl>
                                          <p:spTgt spid="305161"/>
                                        </p:tgtEl>
                                        <p:attrNameLst>
                                          <p:attrName>ppt_x</p:attrName>
                                        </p:attrNameLst>
                                      </p:cBhvr>
                                      <p:tavLst>
                                        <p:tav tm="0">
                                          <p:val>
                                            <p:strVal val="#ppt_x-.2"/>
                                          </p:val>
                                        </p:tav>
                                        <p:tav tm="100000">
                                          <p:val>
                                            <p:strVal val="#ppt_x"/>
                                          </p:val>
                                        </p:tav>
                                      </p:tavLst>
                                    </p:anim>
                                    <p:anim calcmode="lin" valueType="num">
                                      <p:cBhvr>
                                        <p:cTn id="10" dur="500" fill="hold"/>
                                        <p:tgtEl>
                                          <p:spTgt spid="305161"/>
                                        </p:tgtEl>
                                        <p:attrNameLst>
                                          <p:attrName>ppt_y</p:attrName>
                                        </p:attrNameLst>
                                      </p:cBhvr>
                                      <p:tavLst>
                                        <p:tav tm="0">
                                          <p:val>
                                            <p:strVal val="#ppt_y"/>
                                          </p:val>
                                        </p:tav>
                                        <p:tav tm="100000">
                                          <p:val>
                                            <p:strVal val="#ppt_y"/>
                                          </p:val>
                                        </p:tav>
                                      </p:tavLst>
                                    </p:anim>
                                    <p:animEffect transition="in" filter="fade">
                                      <p:cBhvr>
                                        <p:cTn id="11" dur="500"/>
                                        <p:tgtEl>
                                          <p:spTgt spid="305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6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819785" y="164783"/>
            <a:ext cx="8135938" cy="7700010"/>
          </a:xfrm>
          <a:prstGeom prst="rect">
            <a:avLst/>
          </a:prstGeom>
          <a:noFill/>
          <a:ln w="9525">
            <a:noFill/>
          </a:ln>
        </p:spPr>
        <p:txBody>
          <a:bodyPr>
            <a:spAutoFit/>
          </a:bodyPr>
          <a:p>
            <a:pPr>
              <a:lnSpc>
                <a:spcPct val="130000"/>
              </a:lnSpc>
              <a:spcBef>
                <a:spcPct val="50000"/>
              </a:spcBef>
            </a:pPr>
            <a:r>
              <a:rPr lang="zh-CN" altLang="en-US" sz="2900" b="1" dirty="0">
                <a:solidFill>
                  <a:srgbClr val="000000"/>
                </a:solidFill>
                <a:ea typeface="隶书" pitchFamily="49" charset="-122"/>
                <a:sym typeface="+mn-ea"/>
              </a:rPr>
              <a:t>  </a:t>
            </a:r>
            <a:r>
              <a:rPr lang="zh-CN" altLang="en-US" sz="2600" b="1" dirty="0">
                <a:solidFill>
                  <a:srgbClr val="000000"/>
                </a:solidFill>
                <a:ea typeface="隶书" pitchFamily="49" charset="-122"/>
                <a:sym typeface="+mn-ea"/>
              </a:rPr>
              <a:t>（二）评述</a:t>
            </a:r>
            <a:endParaRPr lang="zh-CN" altLang="en-US" sz="2600" b="1" dirty="0">
              <a:solidFill>
                <a:srgbClr val="000000"/>
              </a:solidFill>
              <a:latin typeface="Times New Roman" panose="02020603050405020304" pitchFamily="18" charset="0"/>
              <a:ea typeface="隶书" pitchFamily="49" charset="-122"/>
            </a:endParaRPr>
          </a:p>
          <a:p>
            <a:pPr algn="l">
              <a:lnSpc>
                <a:spcPct val="130000"/>
              </a:lnSpc>
            </a:pPr>
            <a:r>
              <a:rPr lang="zh-CN" altLang="en-US" sz="2600" b="1" dirty="0">
                <a:solidFill>
                  <a:srgbClr val="000000"/>
                </a:solidFill>
                <a:ea typeface="隶书" pitchFamily="49" charset="-122"/>
                <a:sym typeface="+mn-ea"/>
              </a:rPr>
              <a:t>    1、定义：阐明自己的观点，评论他人，他物是非的一种口语表达方式。 </a:t>
            </a:r>
            <a:endParaRPr lang="zh-CN" altLang="en-US" sz="2600" b="1" dirty="0">
              <a:solidFill>
                <a:srgbClr val="000000"/>
              </a:solidFill>
              <a:latin typeface="Times New Roman" panose="02020603050405020304" pitchFamily="18" charset="0"/>
              <a:ea typeface="隶书" pitchFamily="49" charset="-122"/>
            </a:endParaRPr>
          </a:p>
          <a:p>
            <a:pPr algn="l">
              <a:lnSpc>
                <a:spcPct val="130000"/>
              </a:lnSpc>
            </a:pPr>
            <a:r>
              <a:rPr lang="zh-CN" altLang="en-US" sz="2600" b="1" dirty="0">
                <a:solidFill>
                  <a:srgbClr val="000000"/>
                </a:solidFill>
                <a:ea typeface="隶书" pitchFamily="49" charset="-122"/>
                <a:sym typeface="+mn-ea"/>
              </a:rPr>
              <a:t>    2、评述的种类</a:t>
            </a:r>
            <a:endParaRPr lang="zh-CN" altLang="en-US" sz="2600" b="1" dirty="0">
              <a:solidFill>
                <a:srgbClr val="000000"/>
              </a:solidFill>
              <a:ea typeface="隶书" pitchFamily="49" charset="-122"/>
            </a:endParaRPr>
          </a:p>
          <a:p>
            <a:pPr algn="l">
              <a:lnSpc>
                <a:spcPct val="130000"/>
              </a:lnSpc>
            </a:pPr>
            <a:r>
              <a:rPr lang="zh-CN" altLang="en-US" sz="2600" b="1" dirty="0">
                <a:solidFill>
                  <a:srgbClr val="000000"/>
                </a:solidFill>
                <a:ea typeface="隶书" pitchFamily="49" charset="-122"/>
                <a:sym typeface="+mn-ea"/>
              </a:rPr>
              <a:t>  （</a:t>
            </a:r>
            <a:r>
              <a:rPr lang="en-US" altLang="zh-CN" sz="2600" b="1" dirty="0">
                <a:solidFill>
                  <a:srgbClr val="000000"/>
                </a:solidFill>
                <a:ea typeface="隶书" pitchFamily="49" charset="-122"/>
                <a:sym typeface="+mn-ea"/>
              </a:rPr>
              <a:t>1</a:t>
            </a:r>
            <a:r>
              <a:rPr lang="zh-CN" altLang="en-US" sz="2600" b="1" dirty="0">
                <a:solidFill>
                  <a:srgbClr val="000000"/>
                </a:solidFill>
                <a:ea typeface="隶书" pitchFamily="49" charset="-122"/>
                <a:sym typeface="+mn-ea"/>
              </a:rPr>
              <a:t>）</a:t>
            </a:r>
            <a:r>
              <a:rPr lang="zh-CN" altLang="en-US" sz="2900" b="1" dirty="0">
                <a:solidFill>
                  <a:srgbClr val="000000"/>
                </a:solidFill>
                <a:ea typeface="隶书" pitchFamily="49" charset="-122"/>
                <a:sym typeface="+mn-ea"/>
              </a:rPr>
              <a:t>先</a:t>
            </a:r>
            <a:r>
              <a:rPr lang="zh-CN" altLang="en-US" sz="2600" b="1" dirty="0">
                <a:solidFill>
                  <a:srgbClr val="000000"/>
                </a:solidFill>
                <a:ea typeface="隶书" pitchFamily="49" charset="-122"/>
                <a:sym typeface="+mn-ea"/>
              </a:rPr>
              <a:t>述后评（归纳）</a:t>
            </a:r>
            <a:endParaRPr lang="zh-CN" altLang="en-US" sz="2600" b="1" dirty="0">
              <a:solidFill>
                <a:srgbClr val="000000"/>
              </a:solidFill>
              <a:ea typeface="隶书" pitchFamily="49" charset="-122"/>
            </a:endParaRPr>
          </a:p>
          <a:p>
            <a:pPr algn="l">
              <a:lnSpc>
                <a:spcPct val="130000"/>
              </a:lnSpc>
            </a:pPr>
            <a:r>
              <a:rPr lang="zh-CN" altLang="en-US" sz="2600" b="1" dirty="0">
                <a:solidFill>
                  <a:srgbClr val="000000"/>
                </a:solidFill>
                <a:ea typeface="隶书" pitchFamily="49" charset="-122"/>
                <a:sym typeface="+mn-ea"/>
              </a:rPr>
              <a:t>  先用复述或描绘的方法，把要评论的内容介绍出来，而后进行全面或重点评述。</a:t>
            </a:r>
            <a:endParaRPr lang="zh-CN" altLang="en-US" sz="2600" b="1" dirty="0">
              <a:solidFill>
                <a:srgbClr val="000000"/>
              </a:solidFill>
              <a:ea typeface="隶书" pitchFamily="49" charset="-122"/>
              <a:sym typeface="+mn-ea"/>
            </a:endParaRPr>
          </a:p>
          <a:p>
            <a:pPr algn="l">
              <a:lnSpc>
                <a:spcPct val="130000"/>
              </a:lnSpc>
            </a:pPr>
            <a:r>
              <a:rPr lang="zh-CN" altLang="en-US" sz="2600" b="1" dirty="0">
                <a:solidFill>
                  <a:srgbClr val="000000"/>
                </a:solidFill>
                <a:ea typeface="隶书" pitchFamily="49" charset="-122"/>
                <a:sym typeface="+mn-ea"/>
              </a:rPr>
              <a:t>案例分析：男人</a:t>
            </a:r>
            <a:endParaRPr lang="zh-CN" altLang="en-US" sz="2600" b="1" dirty="0">
              <a:solidFill>
                <a:srgbClr val="000000"/>
              </a:solidFill>
              <a:ea typeface="隶书" pitchFamily="49" charset="-122"/>
            </a:endParaRPr>
          </a:p>
          <a:p>
            <a:pPr algn="l">
              <a:lnSpc>
                <a:spcPct val="130000"/>
              </a:lnSpc>
            </a:pPr>
            <a:r>
              <a:rPr lang="zh-CN" altLang="en-US" sz="2600" b="1" dirty="0">
                <a:solidFill>
                  <a:srgbClr val="000000"/>
                </a:solidFill>
                <a:ea typeface="隶书" pitchFamily="49" charset="-122"/>
                <a:sym typeface="+mn-ea"/>
              </a:rPr>
              <a:t>  （</a:t>
            </a:r>
            <a:r>
              <a:rPr lang="en-US" altLang="zh-CN" sz="2600" b="1" dirty="0">
                <a:solidFill>
                  <a:srgbClr val="000000"/>
                </a:solidFill>
                <a:ea typeface="隶书" pitchFamily="49" charset="-122"/>
                <a:sym typeface="+mn-ea"/>
              </a:rPr>
              <a:t>2</a:t>
            </a:r>
            <a:r>
              <a:rPr lang="zh-CN" altLang="en-US" sz="2600" b="1" dirty="0">
                <a:solidFill>
                  <a:srgbClr val="000000"/>
                </a:solidFill>
                <a:ea typeface="隶书" pitchFamily="49" charset="-122"/>
                <a:sym typeface="+mn-ea"/>
              </a:rPr>
              <a:t>）边评边述</a:t>
            </a:r>
            <a:endParaRPr lang="zh-CN" altLang="en-US" sz="2600" b="1" dirty="0">
              <a:solidFill>
                <a:srgbClr val="000000"/>
              </a:solidFill>
              <a:ea typeface="隶书" pitchFamily="49" charset="-122"/>
            </a:endParaRPr>
          </a:p>
          <a:p>
            <a:pPr algn="l">
              <a:lnSpc>
                <a:spcPct val="130000"/>
              </a:lnSpc>
            </a:pPr>
            <a:r>
              <a:rPr lang="zh-CN" altLang="en-US" sz="2600" b="1" dirty="0">
                <a:solidFill>
                  <a:srgbClr val="000000"/>
                </a:solidFill>
                <a:ea typeface="隶书" pitchFamily="49" charset="-122"/>
                <a:sym typeface="+mn-ea"/>
              </a:rPr>
              <a:t>  一边复述（描述）客观事物，一边进行评论，以评重点、评片断为主。</a:t>
            </a:r>
            <a:endParaRPr lang="zh-CN" altLang="en-US" sz="2600" b="1" dirty="0">
              <a:solidFill>
                <a:srgbClr val="000000"/>
              </a:solidFill>
              <a:ea typeface="隶书" pitchFamily="49" charset="-122"/>
              <a:sym typeface="+mn-ea"/>
            </a:endParaRPr>
          </a:p>
          <a:p>
            <a:pPr algn="l">
              <a:lnSpc>
                <a:spcPct val="130000"/>
              </a:lnSpc>
            </a:pPr>
            <a:r>
              <a:rPr lang="zh-CN" altLang="en-US" sz="2600" b="1" dirty="0">
                <a:solidFill>
                  <a:srgbClr val="000000"/>
                </a:solidFill>
                <a:ea typeface="隶书" pitchFamily="49" charset="-122"/>
                <a:sym typeface="+mn-ea"/>
              </a:rPr>
              <a:t>   案例分析：亮剑</a:t>
            </a:r>
            <a:endParaRPr lang="zh-CN" altLang="en-US" sz="2600" b="1" dirty="0">
              <a:solidFill>
                <a:srgbClr val="000000"/>
              </a:solidFill>
              <a:ea typeface="隶书"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3829685"/>
          </a:xfrm>
          <a:prstGeom prst="rect">
            <a:avLst/>
          </a:prstGeom>
          <a:noFill/>
          <a:ln w="9525">
            <a:noFill/>
          </a:ln>
        </p:spPr>
        <p:txBody>
          <a:bodyPr>
            <a:spAutoFit/>
          </a:bodyPr>
          <a:p>
            <a:pPr>
              <a:spcBef>
                <a:spcPct val="50000"/>
              </a:spcBef>
            </a:pPr>
            <a:endParaRPr lang="en-US" altLang="zh-CN" sz="4000" b="1" dirty="0">
              <a:latin typeface="华文隶书" pitchFamily="2" charset="-122"/>
              <a:ea typeface="华文隶书" pitchFamily="2" charset="-122"/>
            </a:endParaRPr>
          </a:p>
          <a:p>
            <a:pPr algn="l">
              <a:lnSpc>
                <a:spcPct val="140000"/>
              </a:lnSpc>
            </a:pPr>
            <a:r>
              <a:rPr lang="zh-CN" altLang="en-US" sz="2900" b="1" dirty="0">
                <a:solidFill>
                  <a:srgbClr val="000000"/>
                </a:solidFill>
                <a:ea typeface="隶书" pitchFamily="49" charset="-122"/>
                <a:sym typeface="+mn-ea"/>
              </a:rPr>
              <a:t>    （</a:t>
            </a:r>
            <a:r>
              <a:rPr lang="en-US" altLang="zh-CN" sz="2900" b="1" dirty="0">
                <a:solidFill>
                  <a:srgbClr val="000000"/>
                </a:solidFill>
                <a:ea typeface="隶书" pitchFamily="49" charset="-122"/>
                <a:sym typeface="+mn-ea"/>
              </a:rPr>
              <a:t>3</a:t>
            </a:r>
            <a:r>
              <a:rPr lang="zh-CN" altLang="en-US" sz="2900" b="1" dirty="0">
                <a:solidFill>
                  <a:srgbClr val="000000"/>
                </a:solidFill>
                <a:ea typeface="隶书" pitchFamily="49" charset="-122"/>
                <a:sym typeface="+mn-ea"/>
              </a:rPr>
              <a:t>）</a:t>
            </a:r>
            <a:r>
              <a:rPr lang="zh-CN" altLang="en-US" sz="2900" b="1" dirty="0">
                <a:solidFill>
                  <a:srgbClr val="000000"/>
                </a:solidFill>
                <a:ea typeface="隶书" pitchFamily="49" charset="-122"/>
                <a:sym typeface="+mn-ea"/>
              </a:rPr>
              <a:t>先评后述（演绎）</a:t>
            </a:r>
            <a:endParaRPr lang="zh-CN" altLang="en-US" sz="2900" b="1" dirty="0">
              <a:solidFill>
                <a:srgbClr val="000000"/>
              </a:solidFill>
              <a:ea typeface="隶书" pitchFamily="49" charset="-122"/>
            </a:endParaRPr>
          </a:p>
          <a:p>
            <a:pPr algn="l">
              <a:lnSpc>
                <a:spcPct val="140000"/>
              </a:lnSpc>
            </a:pPr>
            <a:r>
              <a:rPr lang="zh-CN" altLang="en-US" sz="2900" b="1" dirty="0">
                <a:solidFill>
                  <a:srgbClr val="000000"/>
                </a:solidFill>
                <a:ea typeface="隶书" pitchFamily="49" charset="-122"/>
                <a:sym typeface="+mn-ea"/>
              </a:rPr>
              <a:t>  先阐明自己的见解和感受，再引述事例，证明自己观点。</a:t>
            </a:r>
            <a:endParaRPr lang="zh-CN" altLang="en-US" sz="2900" b="1" dirty="0">
              <a:solidFill>
                <a:srgbClr val="000000"/>
              </a:solidFill>
              <a:ea typeface="隶书"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9250" name="标题 309249"/>
          <p:cNvSpPr>
            <a:spLocks noGrp="1"/>
          </p:cNvSpPr>
          <p:nvPr>
            <p:ph type="title"/>
          </p:nvPr>
        </p:nvSpPr>
        <p:spPr>
          <a:xfrm>
            <a:off x="1042988" y="549275"/>
            <a:ext cx="7772400" cy="646113"/>
          </a:xfrm>
          <a:ln/>
        </p:spPr>
        <p:txBody>
          <a:bodyPr anchor="b"/>
          <a:p>
            <a:endParaRPr sz="4000" dirty="0"/>
          </a:p>
        </p:txBody>
      </p:sp>
      <p:sp>
        <p:nvSpPr>
          <p:cNvPr id="309251" name="任意多边形 309250"/>
          <p:cNvSpPr/>
          <p:nvPr/>
        </p:nvSpPr>
        <p:spPr>
          <a:xfrm>
            <a:off x="755650" y="1196975"/>
            <a:ext cx="1304925" cy="4752975"/>
          </a:xfrm>
          <a:custGeom>
            <a:avLst/>
            <a:gdLst/>
            <a:ahLst/>
            <a:cxnLst/>
            <a:pathLst>
              <a:path w="1312" h="1760">
                <a:moveTo>
                  <a:pt x="24" y="0"/>
                </a:moveTo>
                <a:lnTo>
                  <a:pt x="1304" y="0"/>
                </a:lnTo>
                <a:lnTo>
                  <a:pt x="1200" y="88"/>
                </a:lnTo>
                <a:lnTo>
                  <a:pt x="1200" y="1656"/>
                </a:lnTo>
                <a:lnTo>
                  <a:pt x="1312" y="1760"/>
                </a:lnTo>
                <a:lnTo>
                  <a:pt x="0" y="1760"/>
                </a:lnTo>
                <a:lnTo>
                  <a:pt x="120" y="1640"/>
                </a:lnTo>
                <a:lnTo>
                  <a:pt x="120" y="88"/>
                </a:lnTo>
                <a:lnTo>
                  <a:pt x="24" y="0"/>
                </a:lnTo>
                <a:close/>
              </a:path>
            </a:pathLst>
          </a:custGeom>
          <a:solidFill>
            <a:schemeClr val="accent1">
              <a:alpha val="100000"/>
            </a:schemeClr>
          </a:solidFill>
          <a:ln w="6350" cap="flat" cmpd="sng">
            <a:solidFill>
              <a:schemeClr val="bg2">
                <a:alpha val="100000"/>
              </a:schemeClr>
            </a:solidFill>
            <a:prstDash val="solid"/>
            <a:headEnd type="none" w="med" len="med"/>
            <a:tailEnd type="none" w="med" len="med"/>
          </a:ln>
          <a:effectLst>
            <a:outerShdw dist="35921" dir="2699999" algn="ctr" rotWithShape="0">
              <a:schemeClr val="bg2">
                <a:alpha val="100000"/>
              </a:schemeClr>
            </a:outerShdw>
          </a:effectLst>
        </p:spPr>
        <p:txBody>
          <a:bodyPr/>
          <a:p>
            <a:endParaRPr lang="zh-CN" altLang="en-US"/>
          </a:p>
        </p:txBody>
      </p:sp>
      <p:sp>
        <p:nvSpPr>
          <p:cNvPr id="309253" name="任意多边形 309252"/>
          <p:cNvSpPr/>
          <p:nvPr/>
        </p:nvSpPr>
        <p:spPr>
          <a:xfrm>
            <a:off x="2411413" y="1196975"/>
            <a:ext cx="1303337" cy="4752975"/>
          </a:xfrm>
          <a:custGeom>
            <a:avLst/>
            <a:gdLst/>
            <a:ahLst/>
            <a:cxnLst/>
            <a:pathLst>
              <a:path w="1312" h="1760">
                <a:moveTo>
                  <a:pt x="24" y="0"/>
                </a:moveTo>
                <a:lnTo>
                  <a:pt x="1304" y="0"/>
                </a:lnTo>
                <a:lnTo>
                  <a:pt x="1200" y="88"/>
                </a:lnTo>
                <a:lnTo>
                  <a:pt x="1200" y="1656"/>
                </a:lnTo>
                <a:lnTo>
                  <a:pt x="1312" y="1760"/>
                </a:lnTo>
                <a:lnTo>
                  <a:pt x="0" y="1760"/>
                </a:lnTo>
                <a:lnTo>
                  <a:pt x="120" y="1640"/>
                </a:lnTo>
                <a:lnTo>
                  <a:pt x="120" y="88"/>
                </a:lnTo>
                <a:lnTo>
                  <a:pt x="24" y="0"/>
                </a:lnTo>
                <a:close/>
              </a:path>
            </a:pathLst>
          </a:custGeom>
          <a:solidFill>
            <a:schemeClr val="accent1">
              <a:alpha val="100000"/>
            </a:schemeClr>
          </a:solidFill>
          <a:ln w="6350" cap="flat" cmpd="sng">
            <a:solidFill>
              <a:schemeClr val="bg2">
                <a:alpha val="100000"/>
              </a:schemeClr>
            </a:solidFill>
            <a:prstDash val="solid"/>
            <a:headEnd type="none" w="med" len="med"/>
            <a:tailEnd type="none" w="med" len="med"/>
          </a:ln>
          <a:effectLst>
            <a:outerShdw dist="35921" dir="2699999" algn="ctr" rotWithShape="0">
              <a:schemeClr val="bg2">
                <a:alpha val="100000"/>
              </a:schemeClr>
            </a:outerShdw>
          </a:effectLst>
        </p:spPr>
        <p:txBody>
          <a:bodyPr/>
          <a:p>
            <a:endParaRPr lang="zh-CN" altLang="en-US"/>
          </a:p>
        </p:txBody>
      </p:sp>
      <p:sp>
        <p:nvSpPr>
          <p:cNvPr id="309255" name="任意多边形 309254"/>
          <p:cNvSpPr/>
          <p:nvPr/>
        </p:nvSpPr>
        <p:spPr>
          <a:xfrm>
            <a:off x="3995738" y="1125538"/>
            <a:ext cx="1304925" cy="4824412"/>
          </a:xfrm>
          <a:custGeom>
            <a:avLst/>
            <a:gdLst/>
            <a:ahLst/>
            <a:cxnLst/>
            <a:pathLst>
              <a:path w="1312" h="1760">
                <a:moveTo>
                  <a:pt x="24" y="0"/>
                </a:moveTo>
                <a:lnTo>
                  <a:pt x="1304" y="0"/>
                </a:lnTo>
                <a:lnTo>
                  <a:pt x="1200" y="88"/>
                </a:lnTo>
                <a:lnTo>
                  <a:pt x="1200" y="1656"/>
                </a:lnTo>
                <a:lnTo>
                  <a:pt x="1312" y="1760"/>
                </a:lnTo>
                <a:lnTo>
                  <a:pt x="0" y="1760"/>
                </a:lnTo>
                <a:lnTo>
                  <a:pt x="120" y="1640"/>
                </a:lnTo>
                <a:lnTo>
                  <a:pt x="120" y="88"/>
                </a:lnTo>
                <a:lnTo>
                  <a:pt x="24" y="0"/>
                </a:lnTo>
                <a:close/>
              </a:path>
            </a:pathLst>
          </a:custGeom>
          <a:solidFill>
            <a:schemeClr val="accent1">
              <a:alpha val="100000"/>
            </a:schemeClr>
          </a:solidFill>
          <a:ln w="6350" cap="flat" cmpd="sng">
            <a:solidFill>
              <a:schemeClr val="bg2">
                <a:alpha val="100000"/>
              </a:schemeClr>
            </a:solidFill>
            <a:prstDash val="solid"/>
            <a:headEnd type="none" w="med" len="med"/>
            <a:tailEnd type="none" w="med" len="med"/>
          </a:ln>
          <a:effectLst>
            <a:outerShdw dist="35921" dir="2699999" algn="ctr" rotWithShape="0">
              <a:schemeClr val="bg2">
                <a:alpha val="100000"/>
              </a:schemeClr>
            </a:outerShdw>
          </a:effectLst>
        </p:spPr>
        <p:txBody>
          <a:bodyPr/>
          <a:p>
            <a:endParaRPr lang="zh-CN" altLang="en-US"/>
          </a:p>
        </p:txBody>
      </p:sp>
      <p:sp>
        <p:nvSpPr>
          <p:cNvPr id="309257" name="任意多边形 309256"/>
          <p:cNvSpPr/>
          <p:nvPr/>
        </p:nvSpPr>
        <p:spPr>
          <a:xfrm>
            <a:off x="5651500" y="1196975"/>
            <a:ext cx="1303338" cy="4824413"/>
          </a:xfrm>
          <a:custGeom>
            <a:avLst/>
            <a:gdLst/>
            <a:ahLst/>
            <a:cxnLst/>
            <a:pathLst>
              <a:path w="1312" h="1760">
                <a:moveTo>
                  <a:pt x="24" y="0"/>
                </a:moveTo>
                <a:lnTo>
                  <a:pt x="1304" y="0"/>
                </a:lnTo>
                <a:lnTo>
                  <a:pt x="1200" y="88"/>
                </a:lnTo>
                <a:lnTo>
                  <a:pt x="1200" y="1656"/>
                </a:lnTo>
                <a:lnTo>
                  <a:pt x="1312" y="1760"/>
                </a:lnTo>
                <a:lnTo>
                  <a:pt x="0" y="1760"/>
                </a:lnTo>
                <a:lnTo>
                  <a:pt x="120" y="1640"/>
                </a:lnTo>
                <a:lnTo>
                  <a:pt x="120" y="88"/>
                </a:lnTo>
                <a:lnTo>
                  <a:pt x="24" y="0"/>
                </a:lnTo>
                <a:close/>
              </a:path>
            </a:pathLst>
          </a:custGeom>
          <a:solidFill>
            <a:schemeClr val="accent1">
              <a:alpha val="100000"/>
            </a:schemeClr>
          </a:solidFill>
          <a:ln w="6350" cap="flat" cmpd="sng">
            <a:solidFill>
              <a:schemeClr val="bg2">
                <a:alpha val="100000"/>
              </a:schemeClr>
            </a:solidFill>
            <a:prstDash val="solid"/>
            <a:headEnd type="none" w="med" len="med"/>
            <a:tailEnd type="none" w="med" len="med"/>
          </a:ln>
          <a:effectLst>
            <a:outerShdw dist="35921" dir="2699999" algn="ctr" rotWithShape="0">
              <a:schemeClr val="bg2">
                <a:alpha val="100000"/>
              </a:schemeClr>
            </a:outerShdw>
          </a:effectLst>
        </p:spPr>
        <p:txBody>
          <a:bodyPr/>
          <a:p>
            <a:endParaRPr lang="zh-CN" altLang="en-US"/>
          </a:p>
        </p:txBody>
      </p:sp>
      <p:sp>
        <p:nvSpPr>
          <p:cNvPr id="309259" name="任意多边形 309258"/>
          <p:cNvSpPr/>
          <p:nvPr/>
        </p:nvSpPr>
        <p:spPr>
          <a:xfrm>
            <a:off x="7451725" y="1196975"/>
            <a:ext cx="1303338" cy="4752975"/>
          </a:xfrm>
          <a:custGeom>
            <a:avLst/>
            <a:gdLst/>
            <a:ahLst/>
            <a:cxnLst/>
            <a:pathLst>
              <a:path w="1312" h="1760">
                <a:moveTo>
                  <a:pt x="24" y="0"/>
                </a:moveTo>
                <a:lnTo>
                  <a:pt x="1304" y="0"/>
                </a:lnTo>
                <a:lnTo>
                  <a:pt x="1200" y="88"/>
                </a:lnTo>
                <a:lnTo>
                  <a:pt x="1200" y="1656"/>
                </a:lnTo>
                <a:lnTo>
                  <a:pt x="1312" y="1760"/>
                </a:lnTo>
                <a:lnTo>
                  <a:pt x="0" y="1760"/>
                </a:lnTo>
                <a:lnTo>
                  <a:pt x="120" y="1640"/>
                </a:lnTo>
                <a:lnTo>
                  <a:pt x="120" y="88"/>
                </a:lnTo>
                <a:lnTo>
                  <a:pt x="24" y="0"/>
                </a:lnTo>
                <a:close/>
              </a:path>
            </a:pathLst>
          </a:custGeom>
          <a:solidFill>
            <a:schemeClr val="accent1">
              <a:alpha val="100000"/>
            </a:schemeClr>
          </a:solidFill>
          <a:ln w="6350" cap="flat" cmpd="sng">
            <a:solidFill>
              <a:schemeClr val="bg2">
                <a:alpha val="100000"/>
              </a:schemeClr>
            </a:solidFill>
            <a:prstDash val="solid"/>
            <a:headEnd type="none" w="med" len="med"/>
            <a:tailEnd type="none" w="med" len="med"/>
          </a:ln>
          <a:effectLst>
            <a:outerShdw dist="35921" dir="2699999" algn="ctr" rotWithShape="0">
              <a:schemeClr val="bg2">
                <a:alpha val="100000"/>
              </a:schemeClr>
            </a:outerShdw>
          </a:effectLst>
        </p:spPr>
        <p:txBody>
          <a:bodyPr/>
          <a:p>
            <a:endParaRPr lang="zh-CN" altLang="en-US"/>
          </a:p>
        </p:txBody>
      </p:sp>
      <p:sp>
        <p:nvSpPr>
          <p:cNvPr id="309261" name="矩形 309260"/>
          <p:cNvSpPr/>
          <p:nvPr/>
        </p:nvSpPr>
        <p:spPr>
          <a:xfrm>
            <a:off x="468313" y="5949950"/>
            <a:ext cx="8424862" cy="908050"/>
          </a:xfrm>
          <a:prstGeom prst="rect">
            <a:avLst/>
          </a:prstGeom>
          <a:solidFill>
            <a:schemeClr val="accent1"/>
          </a:solidFill>
          <a:ln w="6350">
            <a:noFill/>
          </a:ln>
          <a:effectLst>
            <a:outerShdw dist="35921" dir="2699999" algn="ctr" rotWithShape="0">
              <a:schemeClr val="bg2"/>
            </a:outerShdw>
          </a:effectLst>
        </p:spPr>
        <p:txBody>
          <a:bodyPr/>
          <a:p>
            <a:endParaRPr lang="zh-CN" altLang="en-US"/>
          </a:p>
        </p:txBody>
      </p:sp>
      <p:sp>
        <p:nvSpPr>
          <p:cNvPr id="309262" name="等腰三角形 309261"/>
          <p:cNvSpPr/>
          <p:nvPr/>
        </p:nvSpPr>
        <p:spPr>
          <a:xfrm>
            <a:off x="0" y="0"/>
            <a:ext cx="9144000" cy="1196975"/>
          </a:xfrm>
          <a:prstGeom prst="triangle">
            <a:avLst>
              <a:gd name="adj" fmla="val 50000"/>
            </a:avLst>
          </a:prstGeom>
          <a:solidFill>
            <a:schemeClr val="accent1"/>
          </a:solidFill>
          <a:ln w="6350" cap="flat" cmpd="sng">
            <a:solidFill>
              <a:schemeClr val="bg2"/>
            </a:solidFill>
            <a:prstDash val="solid"/>
            <a:miter/>
            <a:headEnd type="none" w="med" len="med"/>
            <a:tailEnd type="none" w="med" len="med"/>
          </a:ln>
          <a:effectLst>
            <a:outerShdw dist="35921" dir="2699999" algn="ctr" rotWithShape="0">
              <a:schemeClr val="bg2"/>
            </a:outerShdw>
          </a:effectLst>
        </p:spPr>
        <p:txBody>
          <a:bodyPr/>
          <a:p>
            <a:endParaRPr lang="zh-CN" altLang="en-US"/>
          </a:p>
        </p:txBody>
      </p:sp>
      <p:sp>
        <p:nvSpPr>
          <p:cNvPr id="309263" name="任意多边形 309262"/>
          <p:cNvSpPr/>
          <p:nvPr/>
        </p:nvSpPr>
        <p:spPr>
          <a:xfrm>
            <a:off x="2339975" y="692150"/>
            <a:ext cx="5086350" cy="539750"/>
          </a:xfrm>
          <a:custGeom>
            <a:avLst/>
            <a:gdLst/>
            <a:ahLst/>
            <a:cxnLst/>
            <a:pathLst>
              <a:path w="3096" h="320">
                <a:moveTo>
                  <a:pt x="0" y="320"/>
                </a:moveTo>
                <a:lnTo>
                  <a:pt x="3096" y="320"/>
                </a:lnTo>
                <a:lnTo>
                  <a:pt x="1536" y="0"/>
                </a:lnTo>
                <a:lnTo>
                  <a:pt x="0" y="320"/>
                </a:lnTo>
                <a:close/>
              </a:path>
            </a:pathLst>
          </a:custGeom>
          <a:noFill/>
          <a:ln w="6350">
            <a:noFill/>
          </a:ln>
        </p:spPr>
        <p:txBody>
          <a:bodyPr/>
          <a:p>
            <a:endParaRPr lang="zh-CN" altLang="en-US"/>
          </a:p>
        </p:txBody>
      </p:sp>
      <p:sp>
        <p:nvSpPr>
          <p:cNvPr id="309266" name="直接连接符 309265"/>
          <p:cNvSpPr/>
          <p:nvPr/>
        </p:nvSpPr>
        <p:spPr>
          <a:xfrm>
            <a:off x="654050" y="5302250"/>
            <a:ext cx="7661275" cy="1588"/>
          </a:xfrm>
          <a:prstGeom prst="line">
            <a:avLst/>
          </a:prstGeom>
          <a:ln w="6350">
            <a:noFill/>
          </a:ln>
        </p:spPr>
      </p:sp>
      <p:sp>
        <p:nvSpPr>
          <p:cNvPr id="309267" name="直接连接符 309266"/>
          <p:cNvSpPr/>
          <p:nvPr/>
        </p:nvSpPr>
        <p:spPr>
          <a:xfrm>
            <a:off x="0" y="6092825"/>
            <a:ext cx="9144000" cy="144463"/>
          </a:xfrm>
          <a:prstGeom prst="line">
            <a:avLst/>
          </a:prstGeom>
          <a:ln w="6350">
            <a:noFill/>
          </a:ln>
        </p:spPr>
      </p:sp>
      <p:sp>
        <p:nvSpPr>
          <p:cNvPr id="309268" name="直接连接符 309267"/>
          <p:cNvSpPr/>
          <p:nvPr/>
        </p:nvSpPr>
        <p:spPr>
          <a:xfrm>
            <a:off x="971550" y="5157788"/>
            <a:ext cx="7129463" cy="71437"/>
          </a:xfrm>
          <a:prstGeom prst="line">
            <a:avLst/>
          </a:prstGeom>
          <a:ln w="6350">
            <a:noFill/>
          </a:ln>
        </p:spPr>
      </p:sp>
      <p:sp>
        <p:nvSpPr>
          <p:cNvPr id="309269" name="文本框 309268"/>
          <p:cNvSpPr txBox="1"/>
          <p:nvPr/>
        </p:nvSpPr>
        <p:spPr>
          <a:xfrm>
            <a:off x="900113" y="2349500"/>
            <a:ext cx="946150" cy="3816350"/>
          </a:xfrm>
          <a:prstGeom prst="rect">
            <a:avLst/>
          </a:prstGeom>
          <a:noFill/>
          <a:ln w="9525">
            <a:noFill/>
          </a:ln>
        </p:spPr>
        <p:txBody>
          <a:bodyPr vert="eaVert">
            <a:spAutoFit/>
          </a:bodyPr>
          <a:p>
            <a:pPr>
              <a:spcBef>
                <a:spcPct val="50000"/>
              </a:spcBef>
            </a:pPr>
            <a:r>
              <a:rPr lang="zh-CN" altLang="en-US" sz="5000" b="1" dirty="0">
                <a:solidFill>
                  <a:srgbClr val="000000"/>
                </a:solidFill>
                <a:latin typeface="Times New Roman" panose="02020603050405020304" pitchFamily="18" charset="0"/>
                <a:ea typeface="黑体" panose="02010609060101010101" pitchFamily="2" charset="-122"/>
              </a:rPr>
              <a:t>认知力</a:t>
            </a:r>
            <a:endParaRPr lang="zh-CN" altLang="en-US" sz="5000" b="1" dirty="0">
              <a:solidFill>
                <a:srgbClr val="000000"/>
              </a:solidFill>
              <a:latin typeface="Times New Roman" panose="02020603050405020304" pitchFamily="18" charset="0"/>
              <a:ea typeface="黑体" panose="02010609060101010101" pitchFamily="2" charset="-122"/>
            </a:endParaRPr>
          </a:p>
        </p:txBody>
      </p:sp>
      <p:sp>
        <p:nvSpPr>
          <p:cNvPr id="309271" name="文本框 309270"/>
          <p:cNvSpPr txBox="1"/>
          <p:nvPr/>
        </p:nvSpPr>
        <p:spPr>
          <a:xfrm>
            <a:off x="2916238" y="1484313"/>
            <a:ext cx="549275" cy="1584325"/>
          </a:xfrm>
          <a:prstGeom prst="rect">
            <a:avLst/>
          </a:prstGeom>
          <a:noFill/>
          <a:ln w="9525">
            <a:noFill/>
          </a:ln>
        </p:spPr>
        <p:txBody>
          <a:bodyPr vert="eaVert">
            <a:spAutoFit/>
          </a:bodyPr>
          <a:p>
            <a:pPr>
              <a:spcBef>
                <a:spcPct val="50000"/>
              </a:spcBef>
            </a:pPr>
            <a:endParaRPr dirty="0">
              <a:latin typeface="Times New Roman" panose="02020603050405020304" pitchFamily="18" charset="0"/>
            </a:endParaRPr>
          </a:p>
        </p:txBody>
      </p:sp>
      <p:sp>
        <p:nvSpPr>
          <p:cNvPr id="309272" name="文本框 309271"/>
          <p:cNvSpPr txBox="1"/>
          <p:nvPr/>
        </p:nvSpPr>
        <p:spPr>
          <a:xfrm>
            <a:off x="2627313" y="2349500"/>
            <a:ext cx="946150" cy="2808288"/>
          </a:xfrm>
          <a:prstGeom prst="rect">
            <a:avLst/>
          </a:prstGeom>
          <a:noFill/>
          <a:ln w="9525">
            <a:noFill/>
          </a:ln>
        </p:spPr>
        <p:txBody>
          <a:bodyPr vert="eaVert">
            <a:spAutoFit/>
          </a:bodyPr>
          <a:p>
            <a:pPr>
              <a:spcBef>
                <a:spcPct val="50000"/>
              </a:spcBef>
            </a:pPr>
            <a:r>
              <a:rPr lang="zh-CN" altLang="en-US" sz="5000" b="1" dirty="0">
                <a:solidFill>
                  <a:srgbClr val="000000"/>
                </a:solidFill>
                <a:latin typeface="Times New Roman" panose="02020603050405020304" pitchFamily="18" charset="0"/>
                <a:ea typeface="黑体" panose="02010609060101010101" pitchFamily="2" charset="-122"/>
              </a:rPr>
              <a:t>综合力</a:t>
            </a:r>
            <a:endParaRPr lang="zh-CN" altLang="en-US" sz="5000" b="1" dirty="0">
              <a:solidFill>
                <a:srgbClr val="000000"/>
              </a:solidFill>
              <a:latin typeface="Times New Roman" panose="02020603050405020304" pitchFamily="18" charset="0"/>
              <a:ea typeface="黑体" panose="02010609060101010101" pitchFamily="2" charset="-122"/>
            </a:endParaRPr>
          </a:p>
        </p:txBody>
      </p:sp>
      <p:sp>
        <p:nvSpPr>
          <p:cNvPr id="309273" name="文本框 309272"/>
          <p:cNvSpPr txBox="1"/>
          <p:nvPr/>
        </p:nvSpPr>
        <p:spPr>
          <a:xfrm>
            <a:off x="4238625" y="1412875"/>
            <a:ext cx="549275" cy="1800225"/>
          </a:xfrm>
          <a:prstGeom prst="rect">
            <a:avLst/>
          </a:prstGeom>
          <a:noFill/>
          <a:ln w="9525">
            <a:noFill/>
          </a:ln>
        </p:spPr>
        <p:txBody>
          <a:bodyPr vert="eaVert">
            <a:spAutoFit/>
          </a:bodyPr>
          <a:p>
            <a:pPr>
              <a:spcBef>
                <a:spcPct val="50000"/>
              </a:spcBef>
            </a:pPr>
            <a:endParaRPr dirty="0">
              <a:latin typeface="Times New Roman" panose="02020603050405020304" pitchFamily="18" charset="0"/>
            </a:endParaRPr>
          </a:p>
        </p:txBody>
      </p:sp>
      <p:sp>
        <p:nvSpPr>
          <p:cNvPr id="309274" name="文本框 309273"/>
          <p:cNvSpPr txBox="1"/>
          <p:nvPr/>
        </p:nvSpPr>
        <p:spPr>
          <a:xfrm>
            <a:off x="4211638" y="2349500"/>
            <a:ext cx="946150" cy="2808288"/>
          </a:xfrm>
          <a:prstGeom prst="rect">
            <a:avLst/>
          </a:prstGeom>
          <a:noFill/>
          <a:ln w="9525">
            <a:noFill/>
          </a:ln>
        </p:spPr>
        <p:txBody>
          <a:bodyPr vert="eaVert">
            <a:spAutoFit/>
          </a:bodyPr>
          <a:p>
            <a:pPr>
              <a:spcBef>
                <a:spcPct val="50000"/>
              </a:spcBef>
            </a:pPr>
            <a:r>
              <a:rPr lang="zh-CN" altLang="en-US" sz="5000" b="1" dirty="0">
                <a:solidFill>
                  <a:srgbClr val="000000"/>
                </a:solidFill>
                <a:latin typeface="Times New Roman" panose="02020603050405020304" pitchFamily="18" charset="0"/>
                <a:ea typeface="黑体" panose="02010609060101010101" pitchFamily="2" charset="-122"/>
              </a:rPr>
              <a:t>观察力</a:t>
            </a:r>
            <a:endParaRPr lang="zh-CN" altLang="en-US" sz="5000" b="1" dirty="0">
              <a:solidFill>
                <a:srgbClr val="000000"/>
              </a:solidFill>
              <a:latin typeface="Times New Roman" panose="02020603050405020304" pitchFamily="18" charset="0"/>
              <a:ea typeface="黑体" panose="02010609060101010101" pitchFamily="2" charset="-122"/>
            </a:endParaRPr>
          </a:p>
        </p:txBody>
      </p:sp>
      <p:sp>
        <p:nvSpPr>
          <p:cNvPr id="309275" name="文本框 309274"/>
          <p:cNvSpPr txBox="1"/>
          <p:nvPr/>
        </p:nvSpPr>
        <p:spPr>
          <a:xfrm>
            <a:off x="5751513" y="1412875"/>
            <a:ext cx="549275" cy="1800225"/>
          </a:xfrm>
          <a:prstGeom prst="rect">
            <a:avLst/>
          </a:prstGeom>
          <a:noFill/>
          <a:ln w="9525">
            <a:noFill/>
          </a:ln>
        </p:spPr>
        <p:txBody>
          <a:bodyPr vert="eaVert">
            <a:spAutoFit/>
          </a:bodyPr>
          <a:p>
            <a:pPr>
              <a:spcBef>
                <a:spcPct val="50000"/>
              </a:spcBef>
            </a:pPr>
            <a:endParaRPr dirty="0">
              <a:latin typeface="Times New Roman" panose="02020603050405020304" pitchFamily="18" charset="0"/>
            </a:endParaRPr>
          </a:p>
        </p:txBody>
      </p:sp>
      <p:sp>
        <p:nvSpPr>
          <p:cNvPr id="309276" name="文本框 309275"/>
          <p:cNvSpPr txBox="1"/>
          <p:nvPr/>
        </p:nvSpPr>
        <p:spPr>
          <a:xfrm>
            <a:off x="5867400" y="2420938"/>
            <a:ext cx="946150" cy="2879725"/>
          </a:xfrm>
          <a:prstGeom prst="rect">
            <a:avLst/>
          </a:prstGeom>
          <a:noFill/>
          <a:ln w="9525">
            <a:noFill/>
          </a:ln>
        </p:spPr>
        <p:txBody>
          <a:bodyPr vert="eaVert">
            <a:spAutoFit/>
          </a:bodyPr>
          <a:p>
            <a:pPr>
              <a:spcBef>
                <a:spcPct val="50000"/>
              </a:spcBef>
            </a:pPr>
            <a:r>
              <a:rPr lang="zh-CN" altLang="en-US" sz="5000" b="1" dirty="0">
                <a:solidFill>
                  <a:srgbClr val="000000"/>
                </a:solidFill>
                <a:latin typeface="Times New Roman" panose="02020603050405020304" pitchFamily="18" charset="0"/>
                <a:ea typeface="黑体" panose="02010609060101010101" pitchFamily="2" charset="-122"/>
              </a:rPr>
              <a:t>想象力</a:t>
            </a:r>
            <a:endParaRPr lang="zh-CN" altLang="en-US" sz="5000" b="1" dirty="0">
              <a:solidFill>
                <a:srgbClr val="000000"/>
              </a:solidFill>
              <a:latin typeface="Times New Roman" panose="02020603050405020304" pitchFamily="18" charset="0"/>
              <a:ea typeface="黑体" panose="02010609060101010101" pitchFamily="2" charset="-122"/>
            </a:endParaRPr>
          </a:p>
        </p:txBody>
      </p:sp>
      <p:sp>
        <p:nvSpPr>
          <p:cNvPr id="309277" name="文本框 309276"/>
          <p:cNvSpPr txBox="1"/>
          <p:nvPr/>
        </p:nvSpPr>
        <p:spPr>
          <a:xfrm>
            <a:off x="7596188" y="2492375"/>
            <a:ext cx="946150" cy="3024188"/>
          </a:xfrm>
          <a:prstGeom prst="rect">
            <a:avLst/>
          </a:prstGeom>
          <a:noFill/>
          <a:ln w="9525">
            <a:noFill/>
          </a:ln>
        </p:spPr>
        <p:txBody>
          <a:bodyPr vert="eaVert">
            <a:spAutoFit/>
          </a:bodyPr>
          <a:p>
            <a:pPr>
              <a:spcBef>
                <a:spcPct val="50000"/>
              </a:spcBef>
            </a:pPr>
            <a:r>
              <a:rPr lang="zh-CN" altLang="en-US" sz="5000" b="1" dirty="0">
                <a:solidFill>
                  <a:srgbClr val="000000"/>
                </a:solidFill>
                <a:latin typeface="Times New Roman" panose="02020603050405020304" pitchFamily="18" charset="0"/>
                <a:ea typeface="黑体" panose="02010609060101010101" pitchFamily="2" charset="-122"/>
              </a:rPr>
              <a:t>联想力</a:t>
            </a:r>
            <a:endParaRPr lang="zh-CN" altLang="en-US" sz="5000" b="1" dirty="0">
              <a:solidFill>
                <a:srgbClr val="000000"/>
              </a:solidFill>
              <a:latin typeface="Times New Roman" panose="02020603050405020304" pitchFamily="18" charset="0"/>
              <a:ea typeface="黑体" panose="02010609060101010101" pitchFamily="2" charset="-122"/>
            </a:endParaRPr>
          </a:p>
        </p:txBody>
      </p:sp>
      <p:sp>
        <p:nvSpPr>
          <p:cNvPr id="309278" name="文本框 309277"/>
          <p:cNvSpPr txBox="1"/>
          <p:nvPr/>
        </p:nvSpPr>
        <p:spPr>
          <a:xfrm>
            <a:off x="900113" y="5851525"/>
            <a:ext cx="7775575" cy="1006475"/>
          </a:xfrm>
          <a:prstGeom prst="rect">
            <a:avLst/>
          </a:prstGeom>
          <a:noFill/>
          <a:ln w="9525">
            <a:noFill/>
          </a:ln>
        </p:spPr>
        <p:txBody>
          <a:bodyPr>
            <a:spAutoFit/>
          </a:bodyPr>
          <a:p>
            <a:pPr>
              <a:spcBef>
                <a:spcPct val="50000"/>
              </a:spcBef>
            </a:pPr>
            <a:r>
              <a:rPr lang="zh-CN" altLang="en-US" sz="6000" b="1" dirty="0">
                <a:solidFill>
                  <a:srgbClr val="FF0000"/>
                </a:solidFill>
                <a:latin typeface="Times New Roman" panose="02020603050405020304" pitchFamily="18" charset="0"/>
                <a:ea typeface="隶书" pitchFamily="49" charset="-122"/>
              </a:rPr>
              <a:t>（一）能  力  准   备</a:t>
            </a:r>
            <a:endParaRPr lang="zh-CN" altLang="en-US" sz="6000" b="1" dirty="0">
              <a:solidFill>
                <a:srgbClr val="FF0000"/>
              </a:solidFill>
              <a:latin typeface="Times New Roman" panose="02020603050405020304" pitchFamily="18" charset="0"/>
              <a:ea typeface="隶书" pitchFamily="49" charset="-122"/>
            </a:endParaRPr>
          </a:p>
        </p:txBody>
      </p:sp>
      <p:sp>
        <p:nvSpPr>
          <p:cNvPr id="309279" name="文本框 309278"/>
          <p:cNvSpPr txBox="1"/>
          <p:nvPr/>
        </p:nvSpPr>
        <p:spPr>
          <a:xfrm>
            <a:off x="2411413" y="333375"/>
            <a:ext cx="5040312" cy="854075"/>
          </a:xfrm>
          <a:prstGeom prst="rect">
            <a:avLst/>
          </a:prstGeom>
          <a:noFill/>
          <a:ln w="9525">
            <a:noFill/>
          </a:ln>
        </p:spPr>
        <p:txBody>
          <a:bodyPr>
            <a:spAutoFit/>
          </a:bodyPr>
          <a:p>
            <a:pPr>
              <a:spcBef>
                <a:spcPct val="50000"/>
              </a:spcBef>
            </a:pPr>
            <a:r>
              <a:rPr lang="zh-CN" altLang="en-US" sz="5000" b="1" dirty="0">
                <a:solidFill>
                  <a:srgbClr val="FF0000"/>
                </a:solidFill>
                <a:latin typeface="Times New Roman" panose="02020603050405020304" pitchFamily="18" charset="0"/>
                <a:ea typeface="黑体" panose="02010609060101010101" pitchFamily="2" charset="-122"/>
              </a:rPr>
              <a:t>三、即兴演讲</a:t>
            </a:r>
            <a:endParaRPr lang="zh-CN" altLang="en-US" sz="5000" b="1" dirty="0">
              <a:solidFill>
                <a:srgbClr val="FF0000"/>
              </a:solidFill>
              <a:latin typeface="Times New Roman" panose="02020603050405020304" pitchFamily="18" charset="0"/>
              <a:ea typeface="黑体" panose="02010609060101010101" pitchFamily="2" charset="-122"/>
            </a:endParaRPr>
          </a:p>
        </p:txBody>
      </p:sp>
    </p:spTree>
    <p:custDataLst>
      <p:tags r:id="rId1"/>
    </p:custDataLst>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9279"/>
                                        </p:tgtEl>
                                        <p:attrNameLst>
                                          <p:attrName>style.visibility</p:attrName>
                                        </p:attrNameLst>
                                      </p:cBhvr>
                                      <p:to>
                                        <p:strVal val="visible"/>
                                      </p:to>
                                    </p:set>
                                    <p:anim calcmode="lin" valueType="num">
                                      <p:cBhvr additive="base">
                                        <p:cTn id="7" dur="500" fill="hold"/>
                                        <p:tgtEl>
                                          <p:spTgt spid="309279"/>
                                        </p:tgtEl>
                                        <p:attrNameLst>
                                          <p:attrName>ppt_x</p:attrName>
                                        </p:attrNameLst>
                                      </p:cBhvr>
                                      <p:tavLst>
                                        <p:tav tm="0">
                                          <p:val>
                                            <p:strVal val="#ppt_x"/>
                                          </p:val>
                                        </p:tav>
                                        <p:tav tm="100000">
                                          <p:val>
                                            <p:strVal val="#ppt_x"/>
                                          </p:val>
                                        </p:tav>
                                      </p:tavLst>
                                    </p:anim>
                                    <p:anim calcmode="lin" valueType="num">
                                      <p:cBhvr additive="base">
                                        <p:cTn id="8" dur="500" fill="hold"/>
                                        <p:tgtEl>
                                          <p:spTgt spid="30927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9278"/>
                                        </p:tgtEl>
                                        <p:attrNameLst>
                                          <p:attrName>style.visibility</p:attrName>
                                        </p:attrNameLst>
                                      </p:cBhvr>
                                      <p:to>
                                        <p:strVal val="visible"/>
                                      </p:to>
                                    </p:set>
                                    <p:anim calcmode="lin" valueType="num">
                                      <p:cBhvr additive="base">
                                        <p:cTn id="13" dur="500" fill="hold"/>
                                        <p:tgtEl>
                                          <p:spTgt spid="309278"/>
                                        </p:tgtEl>
                                        <p:attrNameLst>
                                          <p:attrName>ppt_x</p:attrName>
                                        </p:attrNameLst>
                                      </p:cBhvr>
                                      <p:tavLst>
                                        <p:tav tm="0">
                                          <p:val>
                                            <p:strVal val="0-#ppt_w/2"/>
                                          </p:val>
                                        </p:tav>
                                        <p:tav tm="100000">
                                          <p:val>
                                            <p:strVal val="#ppt_x"/>
                                          </p:val>
                                        </p:tav>
                                      </p:tavLst>
                                    </p:anim>
                                    <p:anim calcmode="lin" valueType="num">
                                      <p:cBhvr additive="base">
                                        <p:cTn id="14" dur="500" fill="hold"/>
                                        <p:tgtEl>
                                          <p:spTgt spid="30927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09269"/>
                                        </p:tgtEl>
                                        <p:attrNameLst>
                                          <p:attrName>style.visibility</p:attrName>
                                        </p:attrNameLst>
                                      </p:cBhvr>
                                      <p:to>
                                        <p:strVal val="visible"/>
                                      </p:to>
                                    </p:set>
                                    <p:anim calcmode="lin" valueType="num">
                                      <p:cBhvr>
                                        <p:cTn id="19" dur="500" fill="hold"/>
                                        <p:tgtEl>
                                          <p:spTgt spid="309269"/>
                                        </p:tgtEl>
                                        <p:attrNameLst>
                                          <p:attrName>ppt_w</p:attrName>
                                        </p:attrNameLst>
                                      </p:cBhvr>
                                      <p:tavLst>
                                        <p:tav tm="0">
                                          <p:val>
                                            <p:fltVal val="0.000000"/>
                                          </p:val>
                                        </p:tav>
                                        <p:tav tm="100000">
                                          <p:val>
                                            <p:strVal val="#ppt_w"/>
                                          </p:val>
                                        </p:tav>
                                      </p:tavLst>
                                    </p:anim>
                                    <p:anim calcmode="lin" valueType="num">
                                      <p:cBhvr>
                                        <p:cTn id="20" dur="500" fill="hold"/>
                                        <p:tgtEl>
                                          <p:spTgt spid="309269"/>
                                        </p:tgtEl>
                                        <p:attrNameLst>
                                          <p:attrName>ppt_h</p:attrName>
                                        </p:attrNameLst>
                                      </p:cBhvr>
                                      <p:tavLst>
                                        <p:tav tm="0">
                                          <p:val>
                                            <p:fltVal val="0.000000"/>
                                          </p:val>
                                        </p:tav>
                                        <p:tav tm="100000">
                                          <p:val>
                                            <p:strVal val="#ppt_h"/>
                                          </p:val>
                                        </p:tav>
                                      </p:tavLst>
                                    </p:anim>
                                    <p:animEffect transition="in" filter="fade">
                                      <p:cBhvr>
                                        <p:cTn id="21" dur="500"/>
                                        <p:tgtEl>
                                          <p:spTgt spid="309269"/>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09272"/>
                                        </p:tgtEl>
                                        <p:attrNameLst>
                                          <p:attrName>style.visibility</p:attrName>
                                        </p:attrNameLst>
                                      </p:cBhvr>
                                      <p:to>
                                        <p:strVal val="visible"/>
                                      </p:to>
                                    </p:set>
                                    <p:anim calcmode="lin" valueType="num">
                                      <p:cBhvr>
                                        <p:cTn id="26" dur="500" fill="hold"/>
                                        <p:tgtEl>
                                          <p:spTgt spid="309272"/>
                                        </p:tgtEl>
                                        <p:attrNameLst>
                                          <p:attrName>ppt_w</p:attrName>
                                        </p:attrNameLst>
                                      </p:cBhvr>
                                      <p:tavLst>
                                        <p:tav tm="0">
                                          <p:val>
                                            <p:fltVal val="0.000000"/>
                                          </p:val>
                                        </p:tav>
                                        <p:tav tm="100000">
                                          <p:val>
                                            <p:strVal val="#ppt_w"/>
                                          </p:val>
                                        </p:tav>
                                      </p:tavLst>
                                    </p:anim>
                                    <p:anim calcmode="lin" valueType="num">
                                      <p:cBhvr>
                                        <p:cTn id="27" dur="500" fill="hold"/>
                                        <p:tgtEl>
                                          <p:spTgt spid="309272"/>
                                        </p:tgtEl>
                                        <p:attrNameLst>
                                          <p:attrName>ppt_h</p:attrName>
                                        </p:attrNameLst>
                                      </p:cBhvr>
                                      <p:tavLst>
                                        <p:tav tm="0">
                                          <p:val>
                                            <p:fltVal val="0.000000"/>
                                          </p:val>
                                        </p:tav>
                                        <p:tav tm="100000">
                                          <p:val>
                                            <p:strVal val="#ppt_h"/>
                                          </p:val>
                                        </p:tav>
                                      </p:tavLst>
                                    </p:anim>
                                    <p:animEffect transition="in" filter="fade">
                                      <p:cBhvr>
                                        <p:cTn id="28" dur="500"/>
                                        <p:tgtEl>
                                          <p:spTgt spid="309272"/>
                                        </p:tgtEl>
                                      </p:cBhvr>
                                    </p:animEffect>
                                  </p:childTnLst>
                                </p:cTn>
                              </p:par>
                            </p:childTnLst>
                          </p:cTn>
                        </p:par>
                      </p:childTnLst>
                    </p:cTn>
                  </p:par>
                  <p:par>
                    <p:cTn id="29" fill="hold">
                      <p:stCondLst>
                        <p:cond delay="indefinite"/>
                      </p:stCondLst>
                      <p:childTnLst>
                        <p:par>
                          <p:cTn id="30" fill="hold">
                            <p:stCondLst>
                              <p:cond delay="0"/>
                            </p:stCondLst>
                            <p:childTnLst>
                              <p:par>
                                <p:cTn id="31" presetID="20" presetClass="entr" presetSubtype="0" fill="hold" grpId="0" nodeType="clickEffect">
                                  <p:stCondLst>
                                    <p:cond delay="0"/>
                                  </p:stCondLst>
                                  <p:childTnLst>
                                    <p:set>
                                      <p:cBhvr>
                                        <p:cTn id="32" dur="1" fill="hold">
                                          <p:stCondLst>
                                            <p:cond delay="0"/>
                                          </p:stCondLst>
                                        </p:cTn>
                                        <p:tgtEl>
                                          <p:spTgt spid="309274"/>
                                        </p:tgtEl>
                                        <p:attrNameLst>
                                          <p:attrName>style.visibility</p:attrName>
                                        </p:attrNameLst>
                                      </p:cBhvr>
                                      <p:to>
                                        <p:strVal val="visible"/>
                                      </p:to>
                                    </p:set>
                                    <p:animEffect transition="in" filter="wedge">
                                      <p:cBhvr>
                                        <p:cTn id="33" dur="1000"/>
                                        <p:tgtEl>
                                          <p:spTgt spid="309274"/>
                                        </p:tgtEl>
                                      </p:cBhvr>
                                    </p:animEffect>
                                  </p:childTnLst>
                                </p:cTn>
                              </p:par>
                            </p:childTnLst>
                          </p:cTn>
                        </p:par>
                      </p:childTnLst>
                    </p:cTn>
                  </p:par>
                  <p:par>
                    <p:cTn id="34" fill="hold">
                      <p:stCondLst>
                        <p:cond delay="indefinite"/>
                      </p:stCondLst>
                      <p:childTnLst>
                        <p:par>
                          <p:cTn id="35" fill="hold">
                            <p:stCondLst>
                              <p:cond delay="0"/>
                            </p:stCondLst>
                            <p:childTnLst>
                              <p:par>
                                <p:cTn id="36" presetID="20" presetClass="entr" presetSubtype="0" fill="hold" grpId="0" nodeType="clickEffect">
                                  <p:stCondLst>
                                    <p:cond delay="0"/>
                                  </p:stCondLst>
                                  <p:childTnLst>
                                    <p:set>
                                      <p:cBhvr>
                                        <p:cTn id="37" dur="1" fill="hold">
                                          <p:stCondLst>
                                            <p:cond delay="0"/>
                                          </p:stCondLst>
                                        </p:cTn>
                                        <p:tgtEl>
                                          <p:spTgt spid="309276"/>
                                        </p:tgtEl>
                                        <p:attrNameLst>
                                          <p:attrName>style.visibility</p:attrName>
                                        </p:attrNameLst>
                                      </p:cBhvr>
                                      <p:to>
                                        <p:strVal val="visible"/>
                                      </p:to>
                                    </p:set>
                                    <p:animEffect transition="in" filter="wedge">
                                      <p:cBhvr>
                                        <p:cTn id="38" dur="1000"/>
                                        <p:tgtEl>
                                          <p:spTgt spid="309276"/>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9277"/>
                                        </p:tgtEl>
                                        <p:attrNameLst>
                                          <p:attrName>style.visibility</p:attrName>
                                        </p:attrNameLst>
                                      </p:cBhvr>
                                      <p:to>
                                        <p:strVal val="visible"/>
                                      </p:to>
                                    </p:set>
                                    <p:anim calcmode="lin" valueType="num">
                                      <p:cBhvr additive="base">
                                        <p:cTn id="43" dur="500" fill="hold"/>
                                        <p:tgtEl>
                                          <p:spTgt spid="309277"/>
                                        </p:tgtEl>
                                        <p:attrNameLst>
                                          <p:attrName>ppt_x</p:attrName>
                                        </p:attrNameLst>
                                      </p:cBhvr>
                                      <p:tavLst>
                                        <p:tav tm="0">
                                          <p:val>
                                            <p:strVal val="#ppt_x"/>
                                          </p:val>
                                        </p:tav>
                                        <p:tav tm="100000">
                                          <p:val>
                                            <p:strVal val="#ppt_x"/>
                                          </p:val>
                                        </p:tav>
                                      </p:tavLst>
                                    </p:anim>
                                    <p:anim calcmode="lin" valueType="num">
                                      <p:cBhvr additive="base">
                                        <p:cTn id="44" dur="500" fill="hold"/>
                                        <p:tgtEl>
                                          <p:spTgt spid="3092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69" grpId="0"/>
      <p:bldP spid="309272" grpId="0"/>
      <p:bldP spid="309274" grpId="0"/>
      <p:bldP spid="309276" grpId="0"/>
      <p:bldP spid="309277" grpId="0"/>
      <p:bldP spid="309278" grpId="0"/>
      <p:bldP spid="30927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7066915"/>
          </a:xfrm>
          <a:prstGeom prst="rect">
            <a:avLst/>
          </a:prstGeom>
          <a:noFill/>
          <a:ln w="9525">
            <a:noFill/>
          </a:ln>
        </p:spPr>
        <p:txBody>
          <a:bodyPr>
            <a:spAutoFit/>
          </a:bodyPr>
          <a:p>
            <a:pPr>
              <a:lnSpc>
                <a:spcPct val="115000"/>
              </a:lnSpc>
              <a:spcBef>
                <a:spcPct val="50000"/>
              </a:spcBef>
            </a:pPr>
            <a:r>
              <a:rPr lang="zh-CN" altLang="en-US" sz="2900" b="1" dirty="0">
                <a:solidFill>
                  <a:srgbClr val="000000"/>
                </a:solidFill>
                <a:ea typeface="隶书" pitchFamily="49" charset="-122"/>
                <a:sym typeface="+mn-ea"/>
              </a:rPr>
              <a:t>   </a:t>
            </a:r>
            <a:r>
              <a:rPr lang="zh-CN" altLang="en-US" sz="3200" b="1" dirty="0">
                <a:solidFill>
                  <a:srgbClr val="000000"/>
                </a:solidFill>
                <a:ea typeface="隶书" pitchFamily="49" charset="-122"/>
                <a:sym typeface="+mn-ea"/>
              </a:rPr>
              <a:t> </a:t>
            </a:r>
            <a:r>
              <a:rPr lang="zh-CN" altLang="en-US" sz="3200" b="1" dirty="0">
                <a:solidFill>
                  <a:srgbClr val="000000"/>
                </a:solidFill>
                <a:ea typeface="隶书" pitchFamily="49" charset="-122"/>
                <a:sym typeface="+mn-ea"/>
              </a:rPr>
              <a:t>（二）即兴演讲的起兴</a:t>
            </a:r>
            <a:endParaRPr lang="zh-CN" altLang="en-US" sz="3200" b="1" dirty="0">
              <a:solidFill>
                <a:srgbClr val="000000"/>
              </a:solidFill>
              <a:latin typeface="Times New Roman" panose="02020603050405020304" pitchFamily="18" charset="0"/>
              <a:ea typeface="隶书" pitchFamily="49" charset="-122"/>
            </a:endParaRPr>
          </a:p>
          <a:p>
            <a:pPr>
              <a:lnSpc>
                <a:spcPct val="115000"/>
              </a:lnSpc>
            </a:pPr>
            <a:r>
              <a:rPr lang="zh-CN" altLang="en-US" sz="3200" b="1" dirty="0">
                <a:solidFill>
                  <a:srgbClr val="000000"/>
                </a:solidFill>
                <a:ea typeface="隶书" pitchFamily="49" charset="-122"/>
                <a:sym typeface="+mn-ea"/>
              </a:rPr>
              <a:t>     </a:t>
            </a:r>
            <a:r>
              <a:rPr lang="en-US" altLang="zh-CN" sz="3200" b="1" dirty="0">
                <a:solidFill>
                  <a:srgbClr val="000000"/>
                </a:solidFill>
                <a:ea typeface="隶书" pitchFamily="49" charset="-122"/>
                <a:sym typeface="+mn-ea"/>
              </a:rPr>
              <a:t>1.</a:t>
            </a:r>
            <a:r>
              <a:rPr lang="zh-CN" altLang="en-US" sz="3200" b="1" dirty="0">
                <a:solidFill>
                  <a:srgbClr val="000000"/>
                </a:solidFill>
                <a:ea typeface="隶书" pitchFamily="49" charset="-122"/>
                <a:sym typeface="+mn-ea"/>
              </a:rPr>
              <a:t>感“时”起兴</a:t>
            </a:r>
            <a:endParaRPr lang="zh-CN" altLang="en-US" sz="3200" b="1" dirty="0">
              <a:solidFill>
                <a:srgbClr val="000000"/>
              </a:solidFill>
              <a:ea typeface="隶书" pitchFamily="49" charset="-122"/>
              <a:sym typeface="+mn-ea"/>
            </a:endParaRPr>
          </a:p>
          <a:p>
            <a:pPr>
              <a:lnSpc>
                <a:spcPct val="115000"/>
              </a:lnSpc>
            </a:pPr>
            <a:r>
              <a:rPr lang="en-US" altLang="zh-CN" sz="3200" b="1" dirty="0">
                <a:solidFill>
                  <a:srgbClr val="000000"/>
                </a:solidFill>
                <a:ea typeface="隶书" pitchFamily="49" charset="-122"/>
                <a:sym typeface="+mn-ea"/>
              </a:rPr>
              <a:t>     2.</a:t>
            </a:r>
            <a:r>
              <a:rPr lang="zh-CN" altLang="en-US" sz="3200" b="1" dirty="0">
                <a:solidFill>
                  <a:srgbClr val="000000"/>
                </a:solidFill>
                <a:ea typeface="隶书" pitchFamily="49" charset="-122"/>
                <a:sym typeface="+mn-ea"/>
              </a:rPr>
              <a:t>感“地”地兴</a:t>
            </a:r>
            <a:endParaRPr lang="en-US" altLang="zh-CN" sz="3200" b="1">
              <a:solidFill>
                <a:srgbClr val="000000"/>
              </a:solidFill>
              <a:latin typeface="Times New Roman" panose="02020603050405020304" pitchFamily="18" charset="0"/>
              <a:ea typeface="隶书" pitchFamily="49" charset="-122"/>
            </a:endParaRPr>
          </a:p>
          <a:p>
            <a:pPr>
              <a:lnSpc>
                <a:spcPct val="115000"/>
              </a:lnSpc>
            </a:pPr>
            <a:r>
              <a:rPr lang="en-US" altLang="zh-CN" sz="3200" b="1" dirty="0">
                <a:solidFill>
                  <a:srgbClr val="000000"/>
                </a:solidFill>
                <a:ea typeface="隶书" pitchFamily="49" charset="-122"/>
                <a:sym typeface="+mn-ea"/>
              </a:rPr>
              <a:t>     3.</a:t>
            </a:r>
            <a:r>
              <a:rPr lang="zh-CN" altLang="en-US" sz="3200" b="1" dirty="0">
                <a:solidFill>
                  <a:srgbClr val="000000"/>
                </a:solidFill>
                <a:ea typeface="隶书" pitchFamily="49" charset="-122"/>
                <a:sym typeface="+mn-ea"/>
              </a:rPr>
              <a:t>感“言”起兴</a:t>
            </a:r>
            <a:endParaRPr lang="zh-CN" altLang="en-US" sz="3200" b="1" dirty="0">
              <a:solidFill>
                <a:srgbClr val="000000"/>
              </a:solidFill>
              <a:latin typeface="Times New Roman" panose="02020603050405020304" pitchFamily="18" charset="0"/>
              <a:ea typeface="隶书" pitchFamily="49" charset="-122"/>
            </a:endParaRPr>
          </a:p>
          <a:p>
            <a:pPr>
              <a:lnSpc>
                <a:spcPct val="115000"/>
              </a:lnSpc>
            </a:pPr>
            <a:r>
              <a:rPr lang="zh-CN" altLang="en-US" sz="3200" b="1" dirty="0">
                <a:solidFill>
                  <a:srgbClr val="000000"/>
                </a:solidFill>
                <a:ea typeface="隶书" pitchFamily="49" charset="-122"/>
                <a:sym typeface="+mn-ea"/>
              </a:rPr>
              <a:t>     </a:t>
            </a:r>
            <a:r>
              <a:rPr lang="en-US" altLang="zh-CN" sz="3200" b="1" dirty="0">
                <a:solidFill>
                  <a:srgbClr val="000000"/>
                </a:solidFill>
                <a:ea typeface="隶书" pitchFamily="49" charset="-122"/>
                <a:sym typeface="+mn-ea"/>
              </a:rPr>
              <a:t>4.</a:t>
            </a:r>
            <a:r>
              <a:rPr lang="zh-CN" altLang="en-US" sz="3200" b="1" dirty="0">
                <a:solidFill>
                  <a:srgbClr val="000000"/>
                </a:solidFill>
                <a:ea typeface="隶书" pitchFamily="49" charset="-122"/>
                <a:sym typeface="+mn-ea"/>
              </a:rPr>
              <a:t>感“事”起兴</a:t>
            </a:r>
            <a:endParaRPr lang="en-US" altLang="zh-CN" sz="3200" b="1">
              <a:solidFill>
                <a:srgbClr val="000000"/>
              </a:solidFill>
              <a:latin typeface="Times New Roman" panose="02020603050405020304" pitchFamily="18" charset="0"/>
              <a:ea typeface="隶书" pitchFamily="49" charset="-122"/>
            </a:endParaRPr>
          </a:p>
          <a:p>
            <a:pPr>
              <a:lnSpc>
                <a:spcPct val="115000"/>
              </a:lnSpc>
            </a:pPr>
            <a:r>
              <a:rPr lang="en-US" altLang="zh-CN" sz="3200" b="1" dirty="0">
                <a:solidFill>
                  <a:srgbClr val="000000"/>
                </a:solidFill>
                <a:ea typeface="隶书" pitchFamily="49" charset="-122"/>
                <a:sym typeface="+mn-ea"/>
              </a:rPr>
              <a:t>     5.</a:t>
            </a:r>
            <a:r>
              <a:rPr lang="zh-CN" altLang="en-US" sz="3200" b="1" dirty="0">
                <a:solidFill>
                  <a:srgbClr val="000000"/>
                </a:solidFill>
                <a:ea typeface="隶书" pitchFamily="49" charset="-122"/>
                <a:sym typeface="+mn-ea"/>
              </a:rPr>
              <a:t>感“景”起兴</a:t>
            </a:r>
            <a:endParaRPr lang="en-US" altLang="zh-CN" sz="3200" b="1">
              <a:solidFill>
                <a:srgbClr val="000000"/>
              </a:solidFill>
              <a:latin typeface="Times New Roman" panose="02020603050405020304" pitchFamily="18" charset="0"/>
              <a:ea typeface="隶书" pitchFamily="49" charset="-122"/>
            </a:endParaRPr>
          </a:p>
          <a:p>
            <a:pPr>
              <a:lnSpc>
                <a:spcPct val="115000"/>
              </a:lnSpc>
            </a:pPr>
            <a:r>
              <a:rPr lang="en-US" altLang="zh-CN" sz="3200" b="1" dirty="0">
                <a:solidFill>
                  <a:srgbClr val="000000"/>
                </a:solidFill>
                <a:ea typeface="隶书" pitchFamily="49" charset="-122"/>
                <a:sym typeface="+mn-ea"/>
              </a:rPr>
              <a:t>     6.</a:t>
            </a:r>
            <a:r>
              <a:rPr lang="zh-CN" altLang="en-US" sz="3200" b="1" dirty="0">
                <a:solidFill>
                  <a:srgbClr val="000000"/>
                </a:solidFill>
                <a:ea typeface="隶书" pitchFamily="49" charset="-122"/>
                <a:sym typeface="+mn-ea"/>
              </a:rPr>
              <a:t>感“物”起兴</a:t>
            </a:r>
            <a:endParaRPr lang="en-US" altLang="zh-CN" sz="3200" b="1">
              <a:solidFill>
                <a:srgbClr val="000000"/>
              </a:solidFill>
              <a:latin typeface="Times New Roman" panose="02020603050405020304" pitchFamily="18" charset="0"/>
              <a:ea typeface="隶书" pitchFamily="49" charset="-122"/>
            </a:endParaRPr>
          </a:p>
          <a:p>
            <a:pPr algn="l">
              <a:lnSpc>
                <a:spcPct val="115000"/>
              </a:lnSpc>
            </a:pPr>
            <a:r>
              <a:rPr lang="zh-CN" altLang="en-US" sz="3200" b="1" dirty="0">
                <a:solidFill>
                  <a:srgbClr val="000000"/>
                </a:solidFill>
                <a:ea typeface="隶书" pitchFamily="49" charset="-122"/>
                <a:sym typeface="+mn-ea"/>
              </a:rPr>
              <a:t>     7</a:t>
            </a:r>
            <a:r>
              <a:rPr lang="en-US" altLang="zh-CN" sz="3200" b="1" dirty="0">
                <a:solidFill>
                  <a:srgbClr val="000000"/>
                </a:solidFill>
                <a:ea typeface="隶书" pitchFamily="49" charset="-122"/>
                <a:sym typeface="+mn-ea"/>
              </a:rPr>
              <a:t>.</a:t>
            </a:r>
            <a:r>
              <a:rPr lang="zh-CN" altLang="en-US" sz="3200" b="1" dirty="0">
                <a:solidFill>
                  <a:srgbClr val="000000"/>
                </a:solidFill>
                <a:ea typeface="隶书" pitchFamily="49" charset="-122"/>
                <a:sym typeface="+mn-ea"/>
              </a:rPr>
              <a:t>感“行”起兴</a:t>
            </a:r>
            <a:endParaRPr lang="zh-CN" altLang="en-US" sz="3200" b="1" dirty="0">
              <a:solidFill>
                <a:srgbClr val="000000"/>
              </a:solidFill>
              <a:latin typeface="Times New Roman" panose="02020603050405020304" pitchFamily="18" charset="0"/>
              <a:ea typeface="隶书" pitchFamily="49" charset="-122"/>
            </a:endParaRPr>
          </a:p>
          <a:p>
            <a:pPr algn="l">
              <a:lnSpc>
                <a:spcPct val="115000"/>
              </a:lnSpc>
            </a:pPr>
            <a:r>
              <a:rPr lang="zh-CN" altLang="en-US" sz="3200" b="1" dirty="0">
                <a:solidFill>
                  <a:srgbClr val="000000"/>
                </a:solidFill>
                <a:ea typeface="隶书" pitchFamily="49" charset="-122"/>
                <a:sym typeface="+mn-ea"/>
              </a:rPr>
              <a:t>     8</a:t>
            </a:r>
            <a:r>
              <a:rPr lang="en-US" altLang="zh-CN" sz="3200" b="1" dirty="0">
                <a:solidFill>
                  <a:srgbClr val="000000"/>
                </a:solidFill>
                <a:ea typeface="隶书" pitchFamily="49" charset="-122"/>
                <a:sym typeface="+mn-ea"/>
              </a:rPr>
              <a:t>.</a:t>
            </a:r>
            <a:r>
              <a:rPr lang="zh-CN" altLang="en-US" sz="3200" b="1" dirty="0">
                <a:solidFill>
                  <a:srgbClr val="000000"/>
                </a:solidFill>
                <a:ea typeface="隶书" pitchFamily="49" charset="-122"/>
                <a:sym typeface="+mn-ea"/>
              </a:rPr>
              <a:t>以听众为媒介</a:t>
            </a:r>
            <a:endParaRPr lang="zh-CN" altLang="en-US" sz="3200" b="1" dirty="0">
              <a:solidFill>
                <a:srgbClr val="000000"/>
              </a:solidFill>
              <a:latin typeface="Times New Roman" panose="02020603050405020304" pitchFamily="18" charset="0"/>
              <a:ea typeface="隶书" pitchFamily="49" charset="-122"/>
            </a:endParaRPr>
          </a:p>
          <a:p>
            <a:pPr algn="l">
              <a:lnSpc>
                <a:spcPct val="115000"/>
              </a:lnSpc>
            </a:pPr>
            <a:r>
              <a:rPr lang="zh-CN" altLang="en-US" sz="3200" b="1" dirty="0">
                <a:solidFill>
                  <a:srgbClr val="000000"/>
                </a:solidFill>
                <a:ea typeface="隶书" pitchFamily="49" charset="-122"/>
                <a:sym typeface="+mn-ea"/>
              </a:rPr>
              <a:t>     9</a:t>
            </a:r>
            <a:r>
              <a:rPr lang="en-US" altLang="zh-CN" sz="3200" b="1" dirty="0">
                <a:solidFill>
                  <a:srgbClr val="000000"/>
                </a:solidFill>
                <a:ea typeface="隶书" pitchFamily="49" charset="-122"/>
                <a:sym typeface="+mn-ea"/>
              </a:rPr>
              <a:t>.</a:t>
            </a:r>
            <a:r>
              <a:rPr lang="zh-CN" altLang="en-US" sz="3200" b="1" dirty="0">
                <a:solidFill>
                  <a:srgbClr val="000000"/>
                </a:solidFill>
                <a:ea typeface="隶书" pitchFamily="49" charset="-122"/>
                <a:sym typeface="+mn-ea"/>
              </a:rPr>
              <a:t>以会议“氛围”为媒介</a:t>
            </a:r>
            <a:endParaRPr lang="zh-CN" altLang="en-US" sz="3200" b="1" dirty="0">
              <a:solidFill>
                <a:srgbClr val="000000"/>
              </a:solidFill>
              <a:latin typeface="Times New Roman" panose="02020603050405020304" pitchFamily="18" charset="0"/>
              <a:ea typeface="隶书" pitchFamily="49" charset="-122"/>
            </a:endParaRPr>
          </a:p>
          <a:p>
            <a:pPr algn="l">
              <a:lnSpc>
                <a:spcPct val="140000"/>
              </a:lnSpc>
            </a:pPr>
            <a:endParaRPr lang="zh-CN" altLang="en-US" sz="32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3829685"/>
          </a:xfrm>
          <a:prstGeom prst="rect">
            <a:avLst/>
          </a:prstGeom>
          <a:noFill/>
          <a:ln w="9525">
            <a:noFill/>
          </a:ln>
        </p:spPr>
        <p:txBody>
          <a:bodyPr>
            <a:spAutoFit/>
          </a:bodyPr>
          <a:p>
            <a:pPr>
              <a:spcBef>
                <a:spcPct val="50000"/>
              </a:spcBef>
            </a:pPr>
            <a:endParaRPr lang="en-US" altLang="zh-CN" sz="4000" b="1" dirty="0">
              <a:latin typeface="华文隶书" pitchFamily="2" charset="-122"/>
              <a:ea typeface="华文隶书" pitchFamily="2"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FF0000"/>
                </a:solidFill>
                <a:ea typeface="隶书" pitchFamily="49" charset="-122"/>
                <a:sym typeface="+mn-ea"/>
              </a:rPr>
              <a:t>课堂</a:t>
            </a:r>
            <a:r>
              <a:rPr lang="en-US" altLang="zh-CN" sz="2900" b="1" dirty="0">
                <a:solidFill>
                  <a:srgbClr val="FF0000"/>
                </a:solidFill>
                <a:sym typeface="+mn-ea"/>
              </a:rPr>
              <a:t> </a:t>
            </a:r>
            <a:r>
              <a:rPr lang="zh-CN" altLang="en-US" sz="2900" b="1" dirty="0">
                <a:solidFill>
                  <a:srgbClr val="FF0000"/>
                </a:solidFill>
                <a:ea typeface="隶书" pitchFamily="49" charset="-122"/>
                <a:sym typeface="+mn-ea"/>
              </a:rPr>
              <a:t>练习：</a:t>
            </a:r>
            <a:r>
              <a:rPr lang="zh-CN" altLang="en-US" sz="2900" b="1" dirty="0">
                <a:solidFill>
                  <a:srgbClr val="000000"/>
                </a:solidFill>
                <a:ea typeface="隶书" pitchFamily="49" charset="-122"/>
                <a:sym typeface="+mn-ea"/>
              </a:rPr>
              <a:t>爱我中华演讲会上，许多人都讲到了万里长城，讲到四大发明，请你以前面的人讲过的内容为媒介，开始说话！</a:t>
            </a:r>
            <a:endParaRPr lang="en-US" altLang="zh-CN" sz="2900" b="1">
              <a:solidFill>
                <a:srgbClr val="000000"/>
              </a:solidFill>
              <a:latin typeface="Times New Roman" panose="02020603050405020304" pitchFamily="18" charset="0"/>
              <a:ea typeface="隶书"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5702935"/>
          </a:xfrm>
          <a:prstGeom prst="rect">
            <a:avLst/>
          </a:prstGeom>
          <a:noFill/>
          <a:ln w="9525">
            <a:noFill/>
          </a:ln>
        </p:spPr>
        <p:txBody>
          <a:bodyPr>
            <a:spAutoFit/>
          </a:bodyPr>
          <a:p>
            <a:pPr>
              <a:spcBef>
                <a:spcPct val="50000"/>
              </a:spcBef>
            </a:pPr>
            <a:endParaRPr lang="en-US" altLang="zh-CN" sz="4000" b="1" dirty="0">
              <a:latin typeface="华文隶书" pitchFamily="2" charset="-122"/>
              <a:ea typeface="华文隶书" pitchFamily="2"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70605"/>
                </a:solidFill>
                <a:ea typeface="隶书" pitchFamily="49" charset="-122"/>
                <a:sym typeface="+mn-ea"/>
              </a:rPr>
              <a:t>（三）应对即兴演讲心慌的策略</a:t>
            </a:r>
            <a:endParaRPr lang="zh-CN" altLang="en-US" sz="2900" b="1" dirty="0">
              <a:solidFill>
                <a:srgbClr val="070605"/>
              </a:solidFill>
              <a:latin typeface="Times New Roman" panose="02020603050405020304" pitchFamily="18" charset="0"/>
              <a:ea typeface="隶书" pitchFamily="49" charset="-122"/>
            </a:endParaRPr>
          </a:p>
          <a:p>
            <a:pPr algn="l">
              <a:lnSpc>
                <a:spcPct val="140000"/>
              </a:lnSpc>
            </a:pPr>
            <a:r>
              <a:rPr lang="zh-CN" altLang="en-US" sz="2900" b="1" dirty="0">
                <a:solidFill>
                  <a:srgbClr val="070605"/>
                </a:solidFill>
                <a:ea typeface="隶书" pitchFamily="49" charset="-122"/>
                <a:sym typeface="+mn-ea"/>
              </a:rPr>
              <a:t>   </a:t>
            </a:r>
            <a:r>
              <a:rPr lang="en-US" altLang="zh-CN" sz="2900" b="1" dirty="0">
                <a:solidFill>
                  <a:srgbClr val="070605"/>
                </a:solidFill>
                <a:ea typeface="隶书" pitchFamily="49" charset="-122"/>
                <a:sym typeface="+mn-ea"/>
              </a:rPr>
              <a:t>1</a:t>
            </a:r>
            <a:r>
              <a:rPr lang="zh-CN" altLang="en-US" sz="2900" b="1" dirty="0">
                <a:solidFill>
                  <a:srgbClr val="070605"/>
                </a:solidFill>
                <a:ea typeface="隶书" pitchFamily="49" charset="-122"/>
                <a:sym typeface="+mn-ea"/>
              </a:rPr>
              <a:t>、微笑开路，以“谢”错慌</a:t>
            </a:r>
            <a:endParaRPr lang="zh-CN" altLang="en-US" sz="2900" b="1" dirty="0">
              <a:solidFill>
                <a:srgbClr val="070605"/>
              </a:solidFill>
              <a:latin typeface="Times New Roman" panose="02020603050405020304" pitchFamily="18" charset="0"/>
              <a:ea typeface="隶书" pitchFamily="49" charset="-122"/>
            </a:endParaRPr>
          </a:p>
          <a:p>
            <a:pPr algn="l">
              <a:lnSpc>
                <a:spcPct val="140000"/>
              </a:lnSpc>
            </a:pPr>
            <a:r>
              <a:rPr lang="zh-CN" altLang="en-US" sz="2900" b="1" dirty="0">
                <a:solidFill>
                  <a:srgbClr val="070605"/>
                </a:solidFill>
                <a:ea typeface="隶书" pitchFamily="49" charset="-122"/>
                <a:sym typeface="+mn-ea"/>
              </a:rPr>
              <a:t>   </a:t>
            </a:r>
            <a:r>
              <a:rPr lang="en-US" altLang="zh-CN" sz="2900" b="1" dirty="0">
                <a:solidFill>
                  <a:srgbClr val="070605"/>
                </a:solidFill>
                <a:ea typeface="隶书" pitchFamily="49" charset="-122"/>
                <a:sym typeface="+mn-ea"/>
              </a:rPr>
              <a:t>2</a:t>
            </a:r>
            <a:r>
              <a:rPr lang="zh-CN" altLang="en-US" sz="2900" b="1" dirty="0">
                <a:solidFill>
                  <a:srgbClr val="070605"/>
                </a:solidFill>
                <a:ea typeface="隶书" pitchFamily="49" charset="-122"/>
                <a:sym typeface="+mn-ea"/>
              </a:rPr>
              <a:t>、喝水压“慌”，迅速联想</a:t>
            </a:r>
            <a:endParaRPr lang="zh-CN" altLang="en-US" sz="2900" b="1" dirty="0">
              <a:solidFill>
                <a:srgbClr val="070605"/>
              </a:solidFill>
              <a:latin typeface="Times New Roman" panose="02020603050405020304" pitchFamily="18" charset="0"/>
              <a:ea typeface="隶书" pitchFamily="49" charset="-122"/>
            </a:endParaRPr>
          </a:p>
          <a:p>
            <a:pPr algn="l">
              <a:lnSpc>
                <a:spcPct val="140000"/>
              </a:lnSpc>
            </a:pPr>
            <a:r>
              <a:rPr lang="zh-CN" altLang="en-US" sz="2900" b="1" dirty="0">
                <a:solidFill>
                  <a:srgbClr val="070605"/>
                </a:solidFill>
                <a:ea typeface="隶书" pitchFamily="49" charset="-122"/>
                <a:sym typeface="+mn-ea"/>
              </a:rPr>
              <a:t>   </a:t>
            </a:r>
            <a:r>
              <a:rPr lang="en-US" altLang="zh-CN" sz="2900" b="1" dirty="0">
                <a:solidFill>
                  <a:srgbClr val="070605"/>
                </a:solidFill>
                <a:ea typeface="隶书" pitchFamily="49" charset="-122"/>
                <a:sym typeface="+mn-ea"/>
              </a:rPr>
              <a:t>3</a:t>
            </a:r>
            <a:r>
              <a:rPr lang="zh-CN" altLang="en-US" sz="2900" b="1" dirty="0">
                <a:solidFill>
                  <a:srgbClr val="070605"/>
                </a:solidFill>
                <a:ea typeface="隶书" pitchFamily="49" charset="-122"/>
                <a:sym typeface="+mn-ea"/>
              </a:rPr>
              <a:t>、治“慌”良方：只说一句</a:t>
            </a:r>
            <a:endParaRPr lang="zh-CN" altLang="en-US" sz="2900" b="1" dirty="0">
              <a:solidFill>
                <a:srgbClr val="070605"/>
              </a:solidFill>
              <a:latin typeface="Times New Roman" panose="02020603050405020304" pitchFamily="18" charset="0"/>
              <a:ea typeface="隶书" pitchFamily="49" charset="-122"/>
            </a:endParaRPr>
          </a:p>
          <a:p>
            <a:pPr algn="l">
              <a:lnSpc>
                <a:spcPct val="140000"/>
              </a:lnSpc>
            </a:pPr>
            <a:r>
              <a:rPr lang="zh-CN" altLang="en-US" sz="2900" b="1" dirty="0">
                <a:solidFill>
                  <a:srgbClr val="070605"/>
                </a:solidFill>
                <a:ea typeface="隶书" pitchFamily="49" charset="-122"/>
                <a:sym typeface="+mn-ea"/>
              </a:rPr>
              <a:t>   </a:t>
            </a:r>
            <a:r>
              <a:rPr lang="en-US" altLang="zh-CN" sz="2900" b="1" dirty="0">
                <a:solidFill>
                  <a:srgbClr val="070605"/>
                </a:solidFill>
                <a:ea typeface="隶书" pitchFamily="49" charset="-122"/>
                <a:sym typeface="+mn-ea"/>
              </a:rPr>
              <a:t>4</a:t>
            </a:r>
            <a:r>
              <a:rPr lang="zh-CN" altLang="en-US" sz="2900" b="1" dirty="0">
                <a:solidFill>
                  <a:srgbClr val="070605"/>
                </a:solidFill>
                <a:ea typeface="隶书" pitchFamily="49" charset="-122"/>
                <a:sym typeface="+mn-ea"/>
              </a:rPr>
              <a:t>、袒露自我，以“熟”克慌</a:t>
            </a:r>
            <a:endParaRPr lang="zh-CN" altLang="en-US" sz="2900" b="1" dirty="0">
              <a:solidFill>
                <a:srgbClr val="070605"/>
              </a:solidFill>
              <a:latin typeface="Times New Roman" panose="02020603050405020304" pitchFamily="18" charset="0"/>
              <a:ea typeface="隶书" pitchFamily="49" charset="-122"/>
            </a:endParaRPr>
          </a:p>
          <a:p>
            <a:pPr algn="l">
              <a:lnSpc>
                <a:spcPct val="140000"/>
              </a:lnSpc>
            </a:pPr>
            <a:r>
              <a:rPr lang="zh-CN" altLang="en-US" sz="2900" b="1" dirty="0">
                <a:solidFill>
                  <a:srgbClr val="070605"/>
                </a:solidFill>
                <a:ea typeface="隶书" pitchFamily="49" charset="-122"/>
                <a:sym typeface="+mn-ea"/>
              </a:rPr>
              <a:t>   </a:t>
            </a:r>
            <a:r>
              <a:rPr lang="en-US" altLang="zh-CN" sz="2900" b="1" dirty="0">
                <a:solidFill>
                  <a:srgbClr val="070605"/>
                </a:solidFill>
                <a:ea typeface="隶书" pitchFamily="49" charset="-122"/>
                <a:sym typeface="+mn-ea"/>
              </a:rPr>
              <a:t>5</a:t>
            </a:r>
            <a:r>
              <a:rPr lang="zh-CN" altLang="en-US" sz="2900" b="1" dirty="0">
                <a:solidFill>
                  <a:srgbClr val="070605"/>
                </a:solidFill>
                <a:ea typeface="隶书" pitchFamily="49" charset="-122"/>
                <a:sym typeface="+mn-ea"/>
              </a:rPr>
              <a:t>、发挥特长，扬“长”制慌</a:t>
            </a:r>
            <a:endParaRPr lang="zh-CN" altLang="en-US" sz="2900" b="1" dirty="0">
              <a:solidFill>
                <a:srgbClr val="070605"/>
              </a:solidFill>
              <a:latin typeface="Times New Roman" panose="02020603050405020304" pitchFamily="18" charset="0"/>
              <a:ea typeface="隶书"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491490" y="621030"/>
            <a:ext cx="8400415" cy="5710555"/>
          </a:xfrm>
          <a:prstGeom prst="rect">
            <a:avLst/>
          </a:prstGeom>
          <a:noFill/>
          <a:ln w="9525">
            <a:noFill/>
          </a:ln>
        </p:spPr>
        <p:txBody>
          <a:bodyPr wrap="square">
            <a:spAutoFit/>
          </a:bodyPr>
          <a:p>
            <a:pPr>
              <a:spcBef>
                <a:spcPct val="50000"/>
              </a:spcBef>
            </a:pPr>
            <a:r>
              <a:rPr lang="zh-CN" altLang="en-US" sz="2900" b="1" dirty="0">
                <a:solidFill>
                  <a:srgbClr val="000000"/>
                </a:solidFill>
                <a:ea typeface="隶书" pitchFamily="49" charset="-122"/>
                <a:sym typeface="+mn-ea"/>
              </a:rPr>
              <a:t>    </a:t>
            </a:r>
            <a:r>
              <a:rPr lang="zh-CN" altLang="en-US" sz="2900" b="1" dirty="0">
                <a:solidFill>
                  <a:srgbClr val="FF0000"/>
                </a:solidFill>
                <a:ea typeface="隶书" pitchFamily="49" charset="-122"/>
                <a:sym typeface="+mn-ea"/>
              </a:rPr>
              <a:t>（四）即席讲话快速构思法</a:t>
            </a:r>
            <a:endParaRPr lang="zh-CN" altLang="en-US" sz="2900" b="1" dirty="0">
              <a:solidFill>
                <a:srgbClr val="FF0000"/>
              </a:solidFill>
              <a:latin typeface="Times New Roman" panose="02020603050405020304" pitchFamily="18" charset="0"/>
              <a:ea typeface="隶书" pitchFamily="49" charset="-122"/>
            </a:endParaRPr>
          </a:p>
          <a:p>
            <a:pPr>
              <a:lnSpc>
                <a:spcPct val="110000"/>
              </a:lnSpc>
            </a:pPr>
            <a:r>
              <a:rPr lang="zh-CN" altLang="en-US" sz="2900" b="1" dirty="0">
                <a:solidFill>
                  <a:srgbClr val="FF3300"/>
                </a:solidFill>
                <a:ea typeface="隶书" pitchFamily="49" charset="-122"/>
                <a:sym typeface="+mn-ea"/>
              </a:rPr>
              <a:t>    </a:t>
            </a:r>
            <a:r>
              <a:rPr lang="zh-CN" altLang="en-US" sz="2900" b="1" dirty="0">
                <a:solidFill>
                  <a:srgbClr val="000000"/>
                </a:solidFill>
                <a:ea typeface="隶书" pitchFamily="49" charset="-122"/>
                <a:sym typeface="+mn-ea"/>
              </a:rPr>
              <a:t>八格构思法：客、背、评、理、感、绩、法、表</a:t>
            </a:r>
            <a:endParaRPr lang="zh-CN" altLang="en-US" sz="2900" b="1" dirty="0">
              <a:solidFill>
                <a:srgbClr val="000000"/>
              </a:solidFill>
              <a:latin typeface="Times New Roman" panose="02020603050405020304" pitchFamily="18" charset="0"/>
              <a:ea typeface="隶书" pitchFamily="49" charset="-122"/>
            </a:endParaRPr>
          </a:p>
          <a:p>
            <a:pPr>
              <a:lnSpc>
                <a:spcPct val="110000"/>
              </a:lnSpc>
            </a:pPr>
            <a:r>
              <a:rPr lang="zh-CN" altLang="en-US" sz="2900" b="1" dirty="0">
                <a:solidFill>
                  <a:srgbClr val="000000"/>
                </a:solidFill>
                <a:ea typeface="隶书" pitchFamily="49" charset="-122"/>
                <a:sym typeface="+mn-ea"/>
              </a:rPr>
              <a:t>    客：讲话前的客套语，礼貌语、和祝贺语部分。</a:t>
            </a:r>
            <a:endParaRPr lang="zh-CN" altLang="en-US" sz="2900" b="1" dirty="0">
              <a:solidFill>
                <a:srgbClr val="000000"/>
              </a:solidFill>
              <a:latin typeface="Times New Roman" panose="02020603050405020304" pitchFamily="18" charset="0"/>
              <a:ea typeface="隶书" pitchFamily="49" charset="-122"/>
            </a:endParaRPr>
          </a:p>
          <a:p>
            <a:pPr>
              <a:lnSpc>
                <a:spcPct val="110000"/>
              </a:lnSpc>
            </a:pPr>
            <a:r>
              <a:rPr lang="zh-CN" altLang="en-US" sz="2900" b="1" dirty="0">
                <a:solidFill>
                  <a:srgbClr val="000000"/>
                </a:solidFill>
                <a:ea typeface="隶书" pitchFamily="49" charset="-122"/>
                <a:sym typeface="+mn-ea"/>
              </a:rPr>
              <a:t>    背：在讲话中需交代的背景或者描述空间环境的部分。</a:t>
            </a:r>
            <a:endParaRPr lang="zh-CN" altLang="en-US" sz="2900" b="1" dirty="0">
              <a:solidFill>
                <a:srgbClr val="000000"/>
              </a:solidFill>
              <a:latin typeface="Times New Roman" panose="02020603050405020304" pitchFamily="18" charset="0"/>
              <a:ea typeface="隶书" pitchFamily="49" charset="-122"/>
            </a:endParaRPr>
          </a:p>
          <a:p>
            <a:pPr algn="l">
              <a:lnSpc>
                <a:spcPct val="110000"/>
              </a:lnSpc>
            </a:pPr>
            <a:r>
              <a:rPr lang="zh-CN" altLang="en-US" sz="2900" b="1" dirty="0">
                <a:solidFill>
                  <a:srgbClr val="000000"/>
                </a:solidFill>
                <a:ea typeface="隶书" pitchFamily="49" charset="-122"/>
                <a:sym typeface="+mn-ea"/>
              </a:rPr>
              <a:t>   评：在讲话中对事物进行评价褒贬、或者对情况进行介绍和说明的部分。</a:t>
            </a:r>
            <a:endParaRPr lang="zh-CN" altLang="en-US" sz="2900" b="1" dirty="0">
              <a:solidFill>
                <a:srgbClr val="000000"/>
              </a:solidFill>
              <a:ea typeface="隶书" pitchFamily="49" charset="-122"/>
              <a:sym typeface="+mn-ea"/>
            </a:endParaRPr>
          </a:p>
          <a:p>
            <a:pPr algn="l">
              <a:lnSpc>
                <a:spcPct val="110000"/>
              </a:lnSpc>
            </a:pPr>
            <a:r>
              <a:rPr lang="zh-CN" altLang="en-US" sz="2900" b="1" dirty="0">
                <a:solidFill>
                  <a:srgbClr val="000000"/>
                </a:solidFill>
                <a:ea typeface="隶书" pitchFamily="49" charset="-122"/>
                <a:sym typeface="+mn-ea"/>
              </a:rPr>
              <a:t>   理：讲话中说理驳理推理部分</a:t>
            </a:r>
            <a:endParaRPr lang="zh-CN" altLang="en-US" sz="2900" b="1" dirty="0">
              <a:solidFill>
                <a:srgbClr val="000000"/>
              </a:solidFill>
              <a:latin typeface="Times New Roman" panose="02020603050405020304" pitchFamily="18" charset="0"/>
              <a:ea typeface="隶书" pitchFamily="49" charset="-122"/>
            </a:endParaRPr>
          </a:p>
          <a:p>
            <a:pPr algn="l">
              <a:lnSpc>
                <a:spcPct val="110000"/>
              </a:lnSpc>
            </a:pPr>
            <a:r>
              <a:rPr lang="zh-CN" altLang="en-US" sz="2900" b="1" dirty="0">
                <a:solidFill>
                  <a:srgbClr val="000000"/>
                </a:solidFill>
                <a:ea typeface="隶书" pitchFamily="49" charset="-122"/>
                <a:sym typeface="+mn-ea"/>
              </a:rPr>
              <a:t>   </a:t>
            </a: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855" name="文本框 206854"/>
          <p:cNvSpPr txBox="1"/>
          <p:nvPr/>
        </p:nvSpPr>
        <p:spPr>
          <a:xfrm>
            <a:off x="711518" y="710565"/>
            <a:ext cx="8135937" cy="5621020"/>
          </a:xfrm>
          <a:prstGeom prst="rect">
            <a:avLst/>
          </a:prstGeom>
          <a:noFill/>
          <a:ln w="9525">
            <a:noFill/>
          </a:ln>
        </p:spPr>
        <p:txBody>
          <a:bodyPr>
            <a:spAutoFit/>
          </a:bodyPr>
          <a:p>
            <a:pPr>
              <a:lnSpc>
                <a:spcPct val="90000"/>
              </a:lnSpc>
            </a:pPr>
            <a:r>
              <a:rPr lang="zh-CN" altLang="en-US" sz="2800" b="1" dirty="0">
                <a:solidFill>
                  <a:srgbClr val="000000"/>
                </a:solidFill>
                <a:ea typeface="隶书" pitchFamily="49" charset="-122"/>
                <a:sym typeface="+mn-ea"/>
              </a:rPr>
              <a:t>  </a:t>
            </a:r>
            <a:r>
              <a:rPr lang="zh-CN" altLang="en-US" sz="2800" b="1" dirty="0">
                <a:solidFill>
                  <a:srgbClr val="FF0000"/>
                </a:solidFill>
                <a:ea typeface="隶书" pitchFamily="49" charset="-122"/>
                <a:sym typeface="+mn-ea"/>
              </a:rPr>
              <a:t> 感：</a:t>
            </a:r>
            <a:r>
              <a:rPr lang="zh-CN" altLang="en-US" sz="2800" b="1" dirty="0">
                <a:solidFill>
                  <a:srgbClr val="000000"/>
                </a:solidFill>
                <a:ea typeface="隶书" pitchFamily="49" charset="-122"/>
                <a:sym typeface="+mn-ea"/>
              </a:rPr>
              <a:t>讲话中谈认识感想和心得体会部分。</a:t>
            </a:r>
            <a:endParaRPr lang="zh-CN" altLang="en-US" sz="2800" b="1" dirty="0">
              <a:solidFill>
                <a:srgbClr val="000000"/>
              </a:solidFill>
              <a:latin typeface="Times New Roman" panose="02020603050405020304" pitchFamily="18" charset="0"/>
              <a:ea typeface="隶书" pitchFamily="49" charset="-122"/>
            </a:endParaRPr>
          </a:p>
          <a:p>
            <a:pPr algn="l">
              <a:lnSpc>
                <a:spcPct val="130000"/>
              </a:lnSpc>
            </a:pPr>
            <a:r>
              <a:rPr lang="zh-CN" altLang="en-US" sz="2800" b="1" dirty="0">
                <a:solidFill>
                  <a:srgbClr val="000000"/>
                </a:solidFill>
                <a:ea typeface="隶书" pitchFamily="49" charset="-122"/>
                <a:sym typeface="+mn-ea"/>
              </a:rPr>
              <a:t>   </a:t>
            </a:r>
            <a:r>
              <a:rPr lang="zh-CN" altLang="en-US" sz="2800" b="1" dirty="0">
                <a:solidFill>
                  <a:srgbClr val="FF0000"/>
                </a:solidFill>
                <a:ea typeface="隶书" pitchFamily="49" charset="-122"/>
                <a:sym typeface="+mn-ea"/>
              </a:rPr>
              <a:t>绩：</a:t>
            </a:r>
            <a:r>
              <a:rPr lang="zh-CN" altLang="en-US" sz="2800" b="1" dirty="0">
                <a:solidFill>
                  <a:srgbClr val="000000"/>
                </a:solidFill>
                <a:ea typeface="隶书" pitchFamily="49" charset="-122"/>
                <a:sym typeface="+mn-ea"/>
              </a:rPr>
              <a:t>讲话中谈成绩，失误和讲述事迹的部分。</a:t>
            </a:r>
            <a:endParaRPr lang="zh-CN" altLang="en-US" sz="2800" b="1" dirty="0">
              <a:solidFill>
                <a:srgbClr val="000000"/>
              </a:solidFill>
              <a:latin typeface="Times New Roman" panose="02020603050405020304" pitchFamily="18" charset="0"/>
              <a:ea typeface="隶书" pitchFamily="49" charset="-122"/>
            </a:endParaRPr>
          </a:p>
          <a:p>
            <a:pPr algn="l">
              <a:lnSpc>
                <a:spcPct val="130000"/>
              </a:lnSpc>
            </a:pPr>
            <a:r>
              <a:rPr lang="zh-CN" altLang="en-US" sz="2800" b="1" dirty="0">
                <a:solidFill>
                  <a:srgbClr val="000000"/>
                </a:solidFill>
                <a:ea typeface="隶书" pitchFamily="49" charset="-122"/>
                <a:sym typeface="+mn-ea"/>
              </a:rPr>
              <a:t>   </a:t>
            </a:r>
            <a:r>
              <a:rPr lang="zh-CN" altLang="en-US" sz="2800" b="1" dirty="0">
                <a:solidFill>
                  <a:srgbClr val="FF0000"/>
                </a:solidFill>
                <a:ea typeface="隶书" pitchFamily="49" charset="-122"/>
                <a:sym typeface="+mn-ea"/>
              </a:rPr>
              <a:t>法：</a:t>
            </a:r>
            <a:r>
              <a:rPr lang="zh-CN" altLang="en-US" sz="2800" b="1" dirty="0">
                <a:solidFill>
                  <a:srgbClr val="000000"/>
                </a:solidFill>
                <a:ea typeface="隶书" pitchFamily="49" charset="-122"/>
                <a:sym typeface="+mn-ea"/>
              </a:rPr>
              <a:t>讲话中宣传政策、法策、法规，以及提出错施和交代方法部分。</a:t>
            </a:r>
            <a:endParaRPr lang="zh-CN" altLang="en-US" sz="2800" b="1" dirty="0">
              <a:solidFill>
                <a:srgbClr val="000000"/>
              </a:solidFill>
              <a:latin typeface="Times New Roman" panose="02020603050405020304" pitchFamily="18" charset="0"/>
              <a:ea typeface="隶书" pitchFamily="49" charset="-122"/>
            </a:endParaRPr>
          </a:p>
          <a:p>
            <a:pPr algn="l">
              <a:lnSpc>
                <a:spcPct val="130000"/>
              </a:lnSpc>
            </a:pPr>
            <a:r>
              <a:rPr lang="zh-CN" altLang="en-US" sz="2800" b="1" dirty="0">
                <a:solidFill>
                  <a:srgbClr val="FF0000"/>
                </a:solidFill>
                <a:latin typeface="Times New Roman" panose="02020603050405020304" pitchFamily="18" charset="0"/>
                <a:ea typeface="隶书" pitchFamily="49" charset="-122"/>
              </a:rPr>
              <a:t>   表</a:t>
            </a:r>
            <a:r>
              <a:rPr lang="zh-CN" altLang="en-US" sz="2800" b="1" dirty="0">
                <a:solidFill>
                  <a:srgbClr val="070605"/>
                </a:solidFill>
                <a:latin typeface="Times New Roman" panose="02020603050405020304" pitchFamily="18" charset="0"/>
                <a:ea typeface="隶书" pitchFamily="49" charset="-122"/>
              </a:rPr>
              <a:t>：在讲话中提出希望，要求和建议，以及表明态度的部分。</a:t>
            </a:r>
            <a:endParaRPr lang="zh-CN" altLang="en-US" sz="2800" b="1" dirty="0">
              <a:solidFill>
                <a:srgbClr val="070605"/>
              </a:solidFill>
              <a:latin typeface="Times New Roman" panose="02020603050405020304" pitchFamily="18" charset="0"/>
              <a:ea typeface="隶书" pitchFamily="49" charset="-122"/>
            </a:endParaRPr>
          </a:p>
          <a:p>
            <a:pPr algn="l">
              <a:lnSpc>
                <a:spcPct val="130000"/>
              </a:lnSpc>
            </a:pPr>
            <a:r>
              <a:rPr lang="en-US" altLang="zh-CN" sz="2800" b="1" dirty="0">
                <a:solidFill>
                  <a:srgbClr val="070605"/>
                </a:solidFill>
                <a:latin typeface="Times New Roman" panose="02020603050405020304" pitchFamily="18" charset="0"/>
                <a:ea typeface="隶书" pitchFamily="49" charset="-122"/>
              </a:rPr>
              <a:t>     1</a:t>
            </a:r>
            <a:r>
              <a:rPr lang="zh-CN" altLang="en-US" sz="2800" b="1" dirty="0">
                <a:solidFill>
                  <a:srgbClr val="070605"/>
                </a:solidFill>
                <a:latin typeface="Times New Roman" panose="02020603050405020304" pitchFamily="18" charset="0"/>
                <a:ea typeface="隶书" pitchFamily="49" charset="-122"/>
              </a:rPr>
              <a:t>、进行”填意”，在各格后面填好精炼的词语</a:t>
            </a:r>
            <a:r>
              <a:rPr lang="en-US" altLang="zh-CN" sz="2800" b="1" dirty="0">
                <a:solidFill>
                  <a:srgbClr val="070605"/>
                </a:solidFill>
                <a:latin typeface="Times New Roman" panose="02020603050405020304" pitchFamily="18" charset="0"/>
                <a:ea typeface="隶书" pitchFamily="49" charset="-122"/>
              </a:rPr>
              <a:t>,</a:t>
            </a:r>
            <a:r>
              <a:rPr lang="zh-CN" altLang="en-US" sz="2800" b="1" dirty="0">
                <a:solidFill>
                  <a:srgbClr val="070605"/>
                </a:solidFill>
                <a:latin typeface="Times New Roman" panose="02020603050405020304" pitchFamily="18" charset="0"/>
                <a:ea typeface="隶书" pitchFamily="49" charset="-122"/>
              </a:rPr>
              <a:t>填出表意要点。</a:t>
            </a:r>
            <a:endParaRPr lang="zh-CN" altLang="en-US" sz="2800" b="1">
              <a:solidFill>
                <a:srgbClr val="070605"/>
              </a:solidFill>
              <a:latin typeface="Times New Roman" panose="02020603050405020304" pitchFamily="18" charset="0"/>
              <a:ea typeface="隶书" pitchFamily="49" charset="-122"/>
            </a:endParaRPr>
          </a:p>
          <a:p>
            <a:pPr algn="l">
              <a:lnSpc>
                <a:spcPct val="130000"/>
              </a:lnSpc>
            </a:pPr>
            <a:r>
              <a:rPr lang="en-US" altLang="zh-CN" sz="2800" b="1" dirty="0">
                <a:solidFill>
                  <a:srgbClr val="070605"/>
                </a:solidFill>
                <a:latin typeface="Times New Roman" panose="02020603050405020304" pitchFamily="18" charset="0"/>
                <a:ea typeface="隶书" pitchFamily="49" charset="-122"/>
              </a:rPr>
              <a:t>    2</a:t>
            </a:r>
            <a:r>
              <a:rPr lang="zh-CN" altLang="en-US" sz="2800" b="1" dirty="0">
                <a:solidFill>
                  <a:srgbClr val="070605"/>
                </a:solidFill>
                <a:latin typeface="Times New Roman" panose="02020603050405020304" pitchFamily="18" charset="0"/>
                <a:ea typeface="隶书" pitchFamily="49" charset="-122"/>
              </a:rPr>
              <a:t>、八格并非必须全部使用</a:t>
            </a:r>
            <a:r>
              <a:rPr lang="en-US" altLang="zh-CN" sz="2800" b="1" dirty="0">
                <a:solidFill>
                  <a:srgbClr val="070605"/>
                </a:solidFill>
                <a:latin typeface="Times New Roman" panose="02020603050405020304" pitchFamily="18" charset="0"/>
                <a:ea typeface="隶书" pitchFamily="49" charset="-122"/>
              </a:rPr>
              <a:t>,</a:t>
            </a:r>
            <a:r>
              <a:rPr lang="zh-CN" altLang="en-US" sz="2800" b="1" dirty="0">
                <a:solidFill>
                  <a:srgbClr val="070605"/>
                </a:solidFill>
                <a:latin typeface="Times New Roman" panose="02020603050405020304" pitchFamily="18" charset="0"/>
                <a:ea typeface="隶书" pitchFamily="49" charset="-122"/>
              </a:rPr>
              <a:t>可选用其中几格即可。</a:t>
            </a:r>
            <a:r>
              <a:rPr lang="zh-CN" altLang="en-US" dirty="0">
                <a:solidFill>
                  <a:srgbClr val="070605"/>
                </a:solidFill>
                <a:latin typeface="Times New Roman" panose="02020603050405020304" pitchFamily="18" charset="0"/>
              </a:rPr>
              <a:t> </a:t>
            </a:r>
            <a:endParaRPr lang="zh-CN" altLang="en-US" dirty="0">
              <a:solidFill>
                <a:srgbClr val="070605"/>
              </a:solidFill>
              <a:latin typeface="Times New Roman" panose="02020603050405020304" pitchFamily="18" charset="0"/>
            </a:endParaRPr>
          </a:p>
          <a:p>
            <a:pPr algn="l">
              <a:lnSpc>
                <a:spcPct val="130000"/>
              </a:lnSpc>
              <a:spcBef>
                <a:spcPct val="50000"/>
              </a:spcBef>
            </a:pPr>
            <a:endParaRPr lang="zh-CN" altLang="en-US" dirty="0">
              <a:solidFill>
                <a:srgbClr val="070605"/>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6855">
                                            <p:txEl>
                                              <p:charRg st="2" end="2"/>
                                            </p:txEl>
                                          </p:spTgt>
                                        </p:tgtEl>
                                        <p:attrNameLst>
                                          <p:attrName>style.visibility</p:attrName>
                                        </p:attrNameLst>
                                      </p:cBhvr>
                                      <p:to>
                                        <p:strVal val="visible"/>
                                      </p:to>
                                    </p:set>
                                    <p:animEffect transition="in" filter="fade">
                                      <p:cBhvr>
                                        <p:cTn id="7" dur="500"/>
                                        <p:tgtEl>
                                          <p:spTgt spid="206855">
                                            <p:txEl>
                                              <p:charRg st="2" end="2"/>
                                            </p:txEl>
                                          </p:spTgt>
                                        </p:tgtEl>
                                      </p:cBhvr>
                                    </p:animEffect>
                                    <p:anim calcmode="lin" valueType="num">
                                      <p:cBhvr>
                                        <p:cTn id="8" dur="500" fill="hold"/>
                                        <p:tgtEl>
                                          <p:spTgt spid="206855">
                                            <p:txEl>
                                              <p:charRg st="2" end="2"/>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206855">
                                            <p:txEl>
                                              <p:charRg st="2" end="2"/>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06855">
                                            <p:txEl>
                                              <p:char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6855">
                                            <p:txEl>
                                              <p:charRg st="3" end="3"/>
                                            </p:txEl>
                                          </p:spTgt>
                                        </p:tgtEl>
                                        <p:attrNameLst>
                                          <p:attrName>style.visibility</p:attrName>
                                        </p:attrNameLst>
                                      </p:cBhvr>
                                      <p:to>
                                        <p:strVal val="visible"/>
                                      </p:to>
                                    </p:set>
                                    <p:animEffect transition="in" filter="fade">
                                      <p:cBhvr>
                                        <p:cTn id="15" dur="500"/>
                                        <p:tgtEl>
                                          <p:spTgt spid="206855">
                                            <p:txEl>
                                              <p:charRg st="3" end="3"/>
                                            </p:txEl>
                                          </p:spTgt>
                                        </p:tgtEl>
                                      </p:cBhvr>
                                    </p:animEffect>
                                    <p:anim calcmode="lin" valueType="num">
                                      <p:cBhvr>
                                        <p:cTn id="16" dur="500" fill="hold"/>
                                        <p:tgtEl>
                                          <p:spTgt spid="206855">
                                            <p:txEl>
                                              <p:charRg st="3" end="3"/>
                                            </p:txEl>
                                          </p:spTgt>
                                        </p:tgtEl>
                                        <p:attrNameLst>
                                          <p:attrName>ppt_x</p:attrName>
                                        </p:attrNameLst>
                                      </p:cBhvr>
                                      <p:tavLst>
                                        <p:tav tm="0">
                                          <p:val>
                                            <p:strVal val="#ppt_x"/>
                                          </p:val>
                                        </p:tav>
                                        <p:tav tm="100000">
                                          <p:val>
                                            <p:strVal val="#ppt_x"/>
                                          </p:val>
                                        </p:tav>
                                      </p:tavLst>
                                    </p:anim>
                                    <p:anim calcmode="lin" valueType="num">
                                      <p:cBhvr>
                                        <p:cTn id="17" dur="450" decel="100000" fill="hold"/>
                                        <p:tgtEl>
                                          <p:spTgt spid="206855">
                                            <p:txEl>
                                              <p:charRg st="3" end="3"/>
                                            </p:txEl>
                                          </p:spTgt>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06855">
                                            <p:txEl>
                                              <p:char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6855">
                                            <p:txEl>
                                              <p:charRg st="4" end="4"/>
                                            </p:txEl>
                                          </p:spTgt>
                                        </p:tgtEl>
                                        <p:attrNameLst>
                                          <p:attrName>style.visibility</p:attrName>
                                        </p:attrNameLst>
                                      </p:cBhvr>
                                      <p:to>
                                        <p:strVal val="visible"/>
                                      </p:to>
                                    </p:set>
                                    <p:animEffect transition="in" filter="fade">
                                      <p:cBhvr>
                                        <p:cTn id="23" dur="500"/>
                                        <p:tgtEl>
                                          <p:spTgt spid="206855">
                                            <p:txEl>
                                              <p:charRg st="4" end="4"/>
                                            </p:txEl>
                                          </p:spTgt>
                                        </p:tgtEl>
                                      </p:cBhvr>
                                    </p:animEffect>
                                    <p:anim calcmode="lin" valueType="num">
                                      <p:cBhvr>
                                        <p:cTn id="24" dur="500" fill="hold"/>
                                        <p:tgtEl>
                                          <p:spTgt spid="206855">
                                            <p:txEl>
                                              <p:charRg st="4" end="4"/>
                                            </p:txEl>
                                          </p:spTgt>
                                        </p:tgtEl>
                                        <p:attrNameLst>
                                          <p:attrName>ppt_x</p:attrName>
                                        </p:attrNameLst>
                                      </p:cBhvr>
                                      <p:tavLst>
                                        <p:tav tm="0">
                                          <p:val>
                                            <p:strVal val="#ppt_x"/>
                                          </p:val>
                                        </p:tav>
                                        <p:tav tm="100000">
                                          <p:val>
                                            <p:strVal val="#ppt_x"/>
                                          </p:val>
                                        </p:tav>
                                      </p:tavLst>
                                    </p:anim>
                                    <p:anim calcmode="lin" valueType="num">
                                      <p:cBhvr>
                                        <p:cTn id="25" dur="450" decel="100000" fill="hold"/>
                                        <p:tgtEl>
                                          <p:spTgt spid="206855">
                                            <p:txEl>
                                              <p:charRg st="4" end="4"/>
                                            </p:txEl>
                                          </p:spTgt>
                                        </p:tgtEl>
                                        <p:attrNameLst>
                                          <p:attrName>ppt_y</p:attrName>
                                        </p:attrNameLst>
                                      </p:cBhvr>
                                      <p:tavLst>
                                        <p:tav tm="0">
                                          <p:val>
                                            <p:strVal val="#ppt_y+1"/>
                                          </p:val>
                                        </p:tav>
                                        <p:tav tm="100000">
                                          <p:val>
                                            <p:strVal val="#ppt_y-.03"/>
                                          </p:val>
                                        </p:tav>
                                      </p:tavLst>
                                    </p:anim>
                                    <p:anim calcmode="lin" valueType="num">
                                      <p:cBhvr>
                                        <p:cTn id="26" dur="50" accel="100000" fill="hold">
                                          <p:stCondLst>
                                            <p:cond delay="450"/>
                                          </p:stCondLst>
                                        </p:cTn>
                                        <p:tgtEl>
                                          <p:spTgt spid="206855">
                                            <p:txEl>
                                              <p:char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6855">
                                            <p:txEl>
                                              <p:charRg st="0" end="28"/>
                                            </p:txEl>
                                          </p:spTgt>
                                        </p:tgtEl>
                                        <p:attrNameLst>
                                          <p:attrName>style.visibility</p:attrName>
                                        </p:attrNameLst>
                                      </p:cBhvr>
                                      <p:to>
                                        <p:strVal val="visible"/>
                                      </p:to>
                                    </p:set>
                                    <p:animEffect transition="in" filter="fade">
                                      <p:cBhvr>
                                        <p:cTn id="31" dur="500"/>
                                        <p:tgtEl>
                                          <p:spTgt spid="206855">
                                            <p:txEl>
                                              <p:charRg st="0" end="28"/>
                                            </p:txEl>
                                          </p:spTgt>
                                        </p:tgtEl>
                                      </p:cBhvr>
                                    </p:animEffect>
                                    <p:anim calcmode="lin" valueType="num">
                                      <p:cBhvr>
                                        <p:cTn id="32" dur="500" fill="hold"/>
                                        <p:tgtEl>
                                          <p:spTgt spid="206855">
                                            <p:txEl>
                                              <p:charRg st="0" end="28"/>
                                            </p:txEl>
                                          </p:spTgt>
                                        </p:tgtEl>
                                        <p:attrNameLst>
                                          <p:attrName>ppt_x</p:attrName>
                                        </p:attrNameLst>
                                      </p:cBhvr>
                                      <p:tavLst>
                                        <p:tav tm="0">
                                          <p:val>
                                            <p:strVal val="#ppt_x"/>
                                          </p:val>
                                        </p:tav>
                                        <p:tav tm="100000">
                                          <p:val>
                                            <p:strVal val="#ppt_x"/>
                                          </p:val>
                                        </p:tav>
                                      </p:tavLst>
                                    </p:anim>
                                    <p:anim calcmode="lin" valueType="num">
                                      <p:cBhvr>
                                        <p:cTn id="33" dur="450" decel="100000" fill="hold"/>
                                        <p:tgtEl>
                                          <p:spTgt spid="206855">
                                            <p:txEl>
                                              <p:charRg st="0" end="28"/>
                                            </p:txEl>
                                          </p:spTgt>
                                        </p:tgtEl>
                                        <p:attrNameLst>
                                          <p:attrName>ppt_y</p:attrName>
                                        </p:attrNameLst>
                                      </p:cBhvr>
                                      <p:tavLst>
                                        <p:tav tm="0">
                                          <p:val>
                                            <p:strVal val="#ppt_y+1"/>
                                          </p:val>
                                        </p:tav>
                                        <p:tav tm="100000">
                                          <p:val>
                                            <p:strVal val="#ppt_y-.03"/>
                                          </p:val>
                                        </p:tav>
                                      </p:tavLst>
                                    </p:anim>
                                    <p:anim calcmode="lin" valueType="num">
                                      <p:cBhvr>
                                        <p:cTn id="34" dur="50" accel="100000" fill="hold">
                                          <p:stCondLst>
                                            <p:cond delay="450"/>
                                          </p:stCondLst>
                                        </p:cTn>
                                        <p:tgtEl>
                                          <p:spTgt spid="206855">
                                            <p:txEl>
                                              <p:charRg st="0" end="28"/>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6855">
                                            <p:txEl>
                                              <p:charRg st="28" end="58"/>
                                            </p:txEl>
                                          </p:spTgt>
                                        </p:tgtEl>
                                        <p:attrNameLst>
                                          <p:attrName>style.visibility</p:attrName>
                                        </p:attrNameLst>
                                      </p:cBhvr>
                                      <p:to>
                                        <p:strVal val="visible"/>
                                      </p:to>
                                    </p:set>
                                    <p:animEffect transition="in" filter="fade">
                                      <p:cBhvr>
                                        <p:cTn id="39" dur="500"/>
                                        <p:tgtEl>
                                          <p:spTgt spid="206855">
                                            <p:txEl>
                                              <p:charRg st="28" end="58"/>
                                            </p:txEl>
                                          </p:spTgt>
                                        </p:tgtEl>
                                      </p:cBhvr>
                                    </p:animEffect>
                                    <p:anim calcmode="lin" valueType="num">
                                      <p:cBhvr>
                                        <p:cTn id="40" dur="500" fill="hold"/>
                                        <p:tgtEl>
                                          <p:spTgt spid="206855">
                                            <p:txEl>
                                              <p:charRg st="28" end="58"/>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206855">
                                            <p:txEl>
                                              <p:charRg st="28" end="58"/>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206855">
                                            <p:txEl>
                                              <p:charRg st="28" end="58"/>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206855">
                                            <p:txEl>
                                              <p:charRg st="58" end="83"/>
                                            </p:txEl>
                                          </p:spTgt>
                                        </p:tgtEl>
                                        <p:attrNameLst>
                                          <p:attrName>style.visibility</p:attrName>
                                        </p:attrNameLst>
                                      </p:cBhvr>
                                      <p:to>
                                        <p:strVal val="visible"/>
                                      </p:to>
                                    </p:set>
                                    <p:animEffect transition="in" filter="fade">
                                      <p:cBhvr>
                                        <p:cTn id="47" dur="500"/>
                                        <p:tgtEl>
                                          <p:spTgt spid="206855">
                                            <p:txEl>
                                              <p:charRg st="58" end="83"/>
                                            </p:txEl>
                                          </p:spTgt>
                                        </p:tgtEl>
                                      </p:cBhvr>
                                    </p:animEffect>
                                    <p:anim calcmode="lin" valueType="num">
                                      <p:cBhvr>
                                        <p:cTn id="48" dur="500" fill="hold"/>
                                        <p:tgtEl>
                                          <p:spTgt spid="206855">
                                            <p:txEl>
                                              <p:charRg st="58" end="83"/>
                                            </p:txEl>
                                          </p:spTgt>
                                        </p:tgtEl>
                                        <p:attrNameLst>
                                          <p:attrName>ppt_x</p:attrName>
                                        </p:attrNameLst>
                                      </p:cBhvr>
                                      <p:tavLst>
                                        <p:tav tm="0">
                                          <p:val>
                                            <p:strVal val="#ppt_x"/>
                                          </p:val>
                                        </p:tav>
                                        <p:tav tm="100000">
                                          <p:val>
                                            <p:strVal val="#ppt_x"/>
                                          </p:val>
                                        </p:tav>
                                      </p:tavLst>
                                    </p:anim>
                                    <p:anim calcmode="lin" valueType="num">
                                      <p:cBhvr>
                                        <p:cTn id="49" dur="450" decel="100000" fill="hold"/>
                                        <p:tgtEl>
                                          <p:spTgt spid="206855">
                                            <p:txEl>
                                              <p:charRg st="58" end="83"/>
                                            </p:txEl>
                                          </p:spTgt>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206855">
                                            <p:txEl>
                                              <p:charRg st="58" end="8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4453890"/>
          </a:xfrm>
          <a:prstGeom prst="rect">
            <a:avLst/>
          </a:prstGeom>
          <a:noFill/>
          <a:ln w="9525">
            <a:noFill/>
          </a:ln>
        </p:spPr>
        <p:txBody>
          <a:bodyPr>
            <a:spAutoFit/>
          </a:bodyPr>
          <a:p>
            <a:pPr>
              <a:spcBef>
                <a:spcPct val="50000"/>
              </a:spcBef>
            </a:pPr>
            <a:endParaRPr lang="en-US" altLang="zh-CN" sz="4000" b="1" dirty="0">
              <a:latin typeface="华文隶书" pitchFamily="2" charset="-122"/>
              <a:ea typeface="华文隶书" pitchFamily="2" charset="-122"/>
            </a:endParaRPr>
          </a:p>
          <a:p>
            <a:pPr algn="l">
              <a:lnSpc>
                <a:spcPct val="140000"/>
              </a:lnSpc>
            </a:pPr>
            <a:r>
              <a:rPr lang="zh-CN" altLang="en-US" sz="2900" b="1" dirty="0">
                <a:solidFill>
                  <a:srgbClr val="000000"/>
                </a:solidFill>
                <a:ea typeface="隶书" pitchFamily="49" charset="-122"/>
                <a:sym typeface="+mn-ea"/>
              </a:rPr>
              <a:t>    一、定义</a:t>
            </a: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演讲者在特定的景物、人物、气氛的激发下，兴之所至，在事先没有准备或没有充分准备的情况下有感而发的临时性演讲。</a:t>
            </a: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endParaRPr lang="zh-CN" altLang="en-US" sz="2900" b="1" dirty="0">
              <a:solidFill>
                <a:srgbClr val="000000"/>
              </a:solidFill>
              <a:latin typeface="方正舒体" pitchFamily="2" charset="-122"/>
              <a:ea typeface="方正舒体" pitchFamily="2" charset="-122"/>
            </a:endParaRPr>
          </a:p>
          <a:p>
            <a:pPr algn="l">
              <a:lnSpc>
                <a:spcPct val="140000"/>
              </a:lnSpc>
            </a:pP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692150" y="301308"/>
            <a:ext cx="8135938" cy="6935470"/>
          </a:xfrm>
          <a:prstGeom prst="rect">
            <a:avLst/>
          </a:prstGeom>
          <a:noFill/>
          <a:ln w="9525">
            <a:noFill/>
          </a:ln>
        </p:spPr>
        <p:txBody>
          <a:bodyPr>
            <a:spAutoFit/>
          </a:bodyPr>
          <a:p>
            <a:pPr>
              <a:spcBef>
                <a:spcPct val="50000"/>
              </a:spcBef>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sym typeface="+mn-ea"/>
              </a:rPr>
              <a:t>二、</a:t>
            </a:r>
            <a:r>
              <a:rPr lang="zh-CN" altLang="en-US" sz="2900" b="1" dirty="0">
                <a:solidFill>
                  <a:srgbClr val="FF0000"/>
                </a:solidFill>
                <a:latin typeface="隶书" pitchFamily="49" charset="-122"/>
                <a:ea typeface="隶书" pitchFamily="49" charset="-122"/>
                <a:sym typeface="+mn-ea"/>
              </a:rPr>
              <a:t>即兴演讲的类型</a:t>
            </a:r>
            <a:endParaRPr lang="zh-CN" altLang="en-US" sz="2900" b="1" dirty="0">
              <a:solidFill>
                <a:srgbClr val="000000"/>
              </a:solidFill>
              <a:latin typeface="隶书" pitchFamily="49" charset="-122"/>
              <a:ea typeface="隶书" pitchFamily="49" charset="-122"/>
            </a:endParaRPr>
          </a:p>
          <a:p>
            <a:pPr>
              <a:lnSpc>
                <a:spcPct val="105000"/>
              </a:lnSpc>
            </a:pPr>
            <a:r>
              <a:rPr lang="zh-CN" altLang="en-US" sz="2900" b="1" dirty="0">
                <a:solidFill>
                  <a:srgbClr val="000000"/>
                </a:solidFill>
                <a:latin typeface="隶书" pitchFamily="49" charset="-122"/>
                <a:ea typeface="隶书" pitchFamily="49" charset="-122"/>
                <a:sym typeface="+mn-ea"/>
              </a:rPr>
              <a:t>     （一）在各种大小会议上的开场白、发言、总结致辞。  </a:t>
            </a:r>
            <a:endParaRPr lang="zh-CN" altLang="en-US" sz="2900" b="1" dirty="0">
              <a:solidFill>
                <a:srgbClr val="000000"/>
              </a:solidFill>
              <a:latin typeface="隶书" pitchFamily="49" charset="-122"/>
              <a:ea typeface="隶书" pitchFamily="49" charset="-122"/>
            </a:endParaRPr>
          </a:p>
          <a:p>
            <a:pPr>
              <a:lnSpc>
                <a:spcPct val="105000"/>
              </a:lnSpc>
            </a:pPr>
            <a:r>
              <a:rPr lang="zh-CN" altLang="en-US" sz="2900" b="1" dirty="0">
                <a:solidFill>
                  <a:srgbClr val="000000"/>
                </a:solidFill>
                <a:latin typeface="隶书" pitchFamily="49" charset="-122"/>
                <a:ea typeface="隶书" pitchFamily="49" charset="-122"/>
                <a:sym typeface="+mn-ea"/>
              </a:rPr>
              <a:t>    （二）各种礼仪讲话（生日祝词、婚庆祝词、开业庆典祝词、节日祝福、迎送答谢辞、各种集会座谈、谈判、聚会上的即兴讲话）</a:t>
            </a:r>
            <a:endParaRPr lang="zh-CN" altLang="en-US" sz="2900" b="1" dirty="0">
              <a:solidFill>
                <a:srgbClr val="000000"/>
              </a:solidFill>
              <a:latin typeface="隶书" pitchFamily="49" charset="-122"/>
              <a:ea typeface="隶书" pitchFamily="49" charset="-122"/>
            </a:endParaRPr>
          </a:p>
          <a:p>
            <a:pPr>
              <a:lnSpc>
                <a:spcPct val="105000"/>
              </a:lnSpc>
            </a:pPr>
            <a:r>
              <a:rPr lang="zh-CN" altLang="en-US" sz="2900" b="1" dirty="0">
                <a:solidFill>
                  <a:srgbClr val="000000"/>
                </a:solidFill>
                <a:latin typeface="隶书" pitchFamily="49" charset="-122"/>
                <a:ea typeface="隶书" pitchFamily="49" charset="-122"/>
                <a:sym typeface="+mn-ea"/>
              </a:rPr>
              <a:t>   （三）日常生活中的各种应酬</a:t>
            </a:r>
            <a:endParaRPr lang="zh-CN" altLang="en-US" sz="2900" b="1" dirty="0">
              <a:solidFill>
                <a:srgbClr val="000000"/>
              </a:solidFill>
              <a:latin typeface="隶书" pitchFamily="49" charset="-122"/>
              <a:ea typeface="隶书" pitchFamily="49" charset="-122"/>
            </a:endParaRPr>
          </a:p>
          <a:p>
            <a:pPr>
              <a:lnSpc>
                <a:spcPct val="105000"/>
              </a:lnSpc>
            </a:pPr>
            <a:r>
              <a:rPr lang="zh-CN" altLang="en-US" sz="2900" b="1" dirty="0">
                <a:solidFill>
                  <a:srgbClr val="000000"/>
                </a:solidFill>
                <a:latin typeface="隶书" pitchFamily="49" charset="-122"/>
                <a:ea typeface="隶书" pitchFamily="49" charset="-122"/>
                <a:sym typeface="+mn-ea"/>
              </a:rPr>
              <a:t>   （四）应聘面试、新上任时的发言、刚参加工作与领导、同事、部下、学生之间的简短沟通、交流寒暄等</a:t>
            </a:r>
            <a:endParaRPr lang="zh-CN" altLang="en-US" sz="2900" b="1" dirty="0">
              <a:solidFill>
                <a:srgbClr val="000000"/>
              </a:solidFill>
              <a:latin typeface="隶书" pitchFamily="49" charset="-122"/>
              <a:ea typeface="隶书" pitchFamily="49" charset="-122"/>
            </a:endParaRPr>
          </a:p>
          <a:p>
            <a:pPr>
              <a:lnSpc>
                <a:spcPct val="105000"/>
              </a:lnSpc>
            </a:pPr>
            <a:r>
              <a:rPr lang="zh-CN" altLang="en-US" sz="2900" b="1" dirty="0">
                <a:solidFill>
                  <a:srgbClr val="000000"/>
                </a:solidFill>
                <a:latin typeface="隶书" pitchFamily="49" charset="-122"/>
                <a:ea typeface="隶书" pitchFamily="49" charset="-122"/>
                <a:sym typeface="+mn-ea"/>
              </a:rPr>
              <a:t>   （五）即兴演讲比赛</a:t>
            </a:r>
            <a:endParaRPr lang="zh-CN" altLang="en-US" sz="2900" b="1" dirty="0">
              <a:solidFill>
                <a:srgbClr val="000000"/>
              </a:solidFill>
              <a:latin typeface="隶书" pitchFamily="49" charset="-122"/>
              <a:ea typeface="隶书" pitchFamily="49" charset="-122"/>
              <a:sym typeface="+mn-ea"/>
            </a:endParaRPr>
          </a:p>
          <a:p>
            <a:pPr>
              <a:lnSpc>
                <a:spcPct val="105000"/>
              </a:lnSpc>
            </a:pPr>
            <a:r>
              <a:rPr lang="zh-CN" altLang="en-US" sz="2900" b="1" dirty="0">
                <a:solidFill>
                  <a:srgbClr val="000000"/>
                </a:solidFill>
                <a:latin typeface="隶书" pitchFamily="49" charset="-122"/>
                <a:ea typeface="隶书" pitchFamily="49" charset="-122"/>
                <a:sym typeface="+mn-ea"/>
              </a:rPr>
              <a:t>   （六）会议讨论发言</a:t>
            </a:r>
            <a:endParaRPr lang="zh-CN" altLang="en-US" sz="2900" b="1" dirty="0">
              <a:solidFill>
                <a:srgbClr val="000000"/>
              </a:solidFill>
              <a:latin typeface="隶书" pitchFamily="49" charset="-122"/>
              <a:ea typeface="隶书"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4916" name="文本框 294915"/>
          <p:cNvSpPr txBox="1"/>
          <p:nvPr/>
        </p:nvSpPr>
        <p:spPr>
          <a:xfrm>
            <a:off x="323850" y="1052513"/>
            <a:ext cx="8569325" cy="3837305"/>
          </a:xfrm>
          <a:prstGeom prst="rect">
            <a:avLst/>
          </a:prstGeom>
          <a:noFill/>
          <a:ln w="9525">
            <a:noFill/>
          </a:ln>
        </p:spPr>
        <p:txBody>
          <a:bodyPr>
            <a:spAutoFit/>
          </a:bodyPr>
          <a:p>
            <a:pPr>
              <a:lnSpc>
                <a:spcPct val="140000"/>
              </a:lnSpc>
            </a:pPr>
            <a:r>
              <a:rPr lang="en-US" altLang="zh-CN" sz="3400" b="1" dirty="0">
                <a:solidFill>
                  <a:srgbClr val="070605"/>
                </a:solidFill>
                <a:latin typeface="隶书" pitchFamily="49" charset="-122"/>
                <a:ea typeface="隶书" pitchFamily="49" charset="-122"/>
              </a:rPr>
              <a:t>   </a:t>
            </a:r>
            <a:r>
              <a:rPr lang="en-US" altLang="zh-CN" sz="2800" b="1" dirty="0">
                <a:solidFill>
                  <a:srgbClr val="070605"/>
                </a:solidFill>
                <a:latin typeface="隶书" pitchFamily="49" charset="-122"/>
                <a:ea typeface="隶书" pitchFamily="49" charset="-122"/>
              </a:rPr>
              <a:t> </a:t>
            </a:r>
            <a:r>
              <a:rPr lang="zh-CN" altLang="en-US" sz="2800" b="1" dirty="0">
                <a:solidFill>
                  <a:srgbClr val="070605"/>
                </a:solidFill>
                <a:latin typeface="隶书" pitchFamily="49" charset="-122"/>
                <a:ea typeface="隶书" pitchFamily="49" charset="-122"/>
              </a:rPr>
              <a:t>三、即兴演讲的特点</a:t>
            </a:r>
            <a:endParaRPr lang="zh-CN" altLang="en-US" sz="2800" b="1" dirty="0">
              <a:solidFill>
                <a:srgbClr val="070605"/>
              </a:solidFill>
              <a:latin typeface="隶书" pitchFamily="49" charset="-122"/>
              <a:ea typeface="隶书" pitchFamily="49" charset="-122"/>
            </a:endParaRPr>
          </a:p>
          <a:p>
            <a:pPr>
              <a:lnSpc>
                <a:spcPct val="140000"/>
              </a:lnSpc>
            </a:pPr>
            <a:r>
              <a:rPr lang="zh-CN" altLang="en-US" sz="2800" b="1" dirty="0">
                <a:solidFill>
                  <a:srgbClr val="070605"/>
                </a:solidFill>
                <a:latin typeface="隶书" pitchFamily="49" charset="-122"/>
                <a:ea typeface="隶书" pitchFamily="49" charset="-122"/>
              </a:rPr>
              <a:t>   （一）针对性（一个场景、一件事情、一个观点）。</a:t>
            </a:r>
            <a:endParaRPr lang="zh-CN" altLang="en-US" sz="2800" b="1" dirty="0">
              <a:solidFill>
                <a:srgbClr val="070605"/>
              </a:solidFill>
              <a:latin typeface="隶书" pitchFamily="49" charset="-122"/>
              <a:ea typeface="隶书" pitchFamily="49" charset="-122"/>
            </a:endParaRPr>
          </a:p>
          <a:p>
            <a:pPr>
              <a:lnSpc>
                <a:spcPct val="140000"/>
              </a:lnSpc>
            </a:pPr>
            <a:r>
              <a:rPr lang="zh-CN" altLang="en-US" sz="2800" b="1" dirty="0">
                <a:solidFill>
                  <a:srgbClr val="070605"/>
                </a:solidFill>
                <a:latin typeface="隶书" pitchFamily="49" charset="-122"/>
                <a:ea typeface="隶书" pitchFamily="49" charset="-122"/>
              </a:rPr>
              <a:t>   （二）快捷性（短小精悍</a:t>
            </a:r>
            <a:r>
              <a:rPr lang="en-US" altLang="zh-CN" sz="2800" b="1">
                <a:solidFill>
                  <a:srgbClr val="070605"/>
                </a:solidFill>
                <a:latin typeface="隶书" pitchFamily="49" charset="-122"/>
                <a:ea typeface="隶书" pitchFamily="49" charset="-122"/>
              </a:rPr>
              <a:t>1</a:t>
            </a:r>
            <a:r>
              <a:rPr lang="en-US" altLang="zh-CN" sz="2800" b="1">
                <a:solidFill>
                  <a:srgbClr val="070605"/>
                </a:solidFill>
                <a:latin typeface="Times New Roman" panose="02020603050405020304" pitchFamily="18" charset="0"/>
                <a:ea typeface="隶书" pitchFamily="49" charset="-122"/>
              </a:rPr>
              <a:t>—</a:t>
            </a:r>
            <a:r>
              <a:rPr lang="en-US" altLang="zh-CN" sz="2800" b="1" dirty="0">
                <a:solidFill>
                  <a:srgbClr val="070605"/>
                </a:solidFill>
                <a:latin typeface="隶书" pitchFamily="49" charset="-122"/>
                <a:ea typeface="隶书" pitchFamily="49" charset="-122"/>
              </a:rPr>
              <a:t>5</a:t>
            </a:r>
            <a:r>
              <a:rPr lang="zh-CN" altLang="en-US" sz="2800" b="1" dirty="0">
                <a:solidFill>
                  <a:srgbClr val="070605"/>
                </a:solidFill>
                <a:latin typeface="隶书" pitchFamily="49" charset="-122"/>
                <a:ea typeface="隶书" pitchFamily="49" charset="-122"/>
              </a:rPr>
              <a:t>分钟）</a:t>
            </a:r>
            <a:endParaRPr lang="zh-CN" altLang="en-US" sz="2800" b="1" dirty="0">
              <a:solidFill>
                <a:srgbClr val="070605"/>
              </a:solidFill>
              <a:latin typeface="隶书" pitchFamily="49" charset="-122"/>
              <a:ea typeface="隶书" pitchFamily="49" charset="-122"/>
            </a:endParaRPr>
          </a:p>
          <a:p>
            <a:pPr>
              <a:lnSpc>
                <a:spcPct val="140000"/>
              </a:lnSpc>
            </a:pPr>
            <a:r>
              <a:rPr lang="zh-CN" altLang="en-US" sz="2800" b="1" dirty="0">
                <a:solidFill>
                  <a:srgbClr val="070605"/>
                </a:solidFill>
                <a:latin typeface="隶书" pitchFamily="49" charset="-122"/>
                <a:ea typeface="隶书" pitchFamily="49" charset="-122"/>
              </a:rPr>
              <a:t>   （三）真实性（真实场面、真实人物、真实观点）。</a:t>
            </a:r>
            <a:endParaRPr lang="zh-CN" altLang="en-US" sz="2800" b="1" dirty="0">
              <a:solidFill>
                <a:srgbClr val="070605"/>
              </a:solidFill>
              <a:latin typeface="隶书" pitchFamily="49" charset="-122"/>
              <a:ea typeface="隶书" pitchFamily="49" charset="-122"/>
            </a:endParaRPr>
          </a:p>
          <a:p>
            <a:pPr>
              <a:lnSpc>
                <a:spcPct val="140000"/>
              </a:lnSpc>
            </a:pPr>
            <a:r>
              <a:rPr lang="zh-CN" altLang="en-US" sz="2800" b="1" dirty="0">
                <a:solidFill>
                  <a:srgbClr val="070605"/>
                </a:solidFill>
                <a:latin typeface="隶书" pitchFamily="49" charset="-122"/>
                <a:ea typeface="隶书" pitchFamily="49" charset="-122"/>
              </a:rPr>
              <a:t>   （四）灵活性：材料的取舍，主题的确立，语言运用，结构形成等方面灵活性强。</a:t>
            </a:r>
            <a:endParaRPr lang="zh-CN" altLang="en-US" sz="2800" b="1" dirty="0">
              <a:solidFill>
                <a:srgbClr val="070605"/>
              </a:solidFill>
              <a:latin typeface="隶书" pitchFamily="49" charset="-122"/>
              <a:ea typeface="隶书" pitchFamily="49" charset="-122"/>
            </a:endParaRPr>
          </a:p>
        </p:txBody>
      </p:sp>
      <p:pic>
        <p:nvPicPr>
          <p:cNvPr id="294917" name="图片 294916" descr="msn51"/>
          <p:cNvPicPr>
            <a:picLocks noChangeAspect="1"/>
          </p:cNvPicPr>
          <p:nvPr/>
        </p:nvPicPr>
        <p:blipFill>
          <a:blip r:embed="rId1"/>
          <a:stretch>
            <a:fillRect/>
          </a:stretch>
        </p:blipFill>
        <p:spPr>
          <a:xfrm>
            <a:off x="7924800" y="0"/>
            <a:ext cx="1219200" cy="12192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4916"/>
                                        </p:tgtEl>
                                        <p:attrNameLst>
                                          <p:attrName>style.visibility</p:attrName>
                                        </p:attrNameLst>
                                      </p:cBhvr>
                                      <p:to>
                                        <p:strVal val="visible"/>
                                      </p:to>
                                    </p:set>
                                    <p:anim calcmode="lin" valueType="num">
                                      <p:cBhvr additive="base">
                                        <p:cTn id="7" dur="500" fill="hold"/>
                                        <p:tgtEl>
                                          <p:spTgt spid="294916"/>
                                        </p:tgtEl>
                                        <p:attrNameLst>
                                          <p:attrName>ppt_x</p:attrName>
                                        </p:attrNameLst>
                                      </p:cBhvr>
                                      <p:tavLst>
                                        <p:tav tm="0">
                                          <p:val>
                                            <p:strVal val="#ppt_x"/>
                                          </p:val>
                                        </p:tav>
                                        <p:tav tm="100000">
                                          <p:val>
                                            <p:strVal val="#ppt_x"/>
                                          </p:val>
                                        </p:tav>
                                      </p:tavLst>
                                    </p:anim>
                                    <p:anim calcmode="lin" valueType="num">
                                      <p:cBhvr additive="base">
                                        <p:cTn id="8" dur="500" fill="hold"/>
                                        <p:tgtEl>
                                          <p:spTgt spid="2949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5219700"/>
          </a:xfrm>
          <a:prstGeom prst="rect">
            <a:avLst/>
          </a:prstGeom>
          <a:noFill/>
          <a:ln w="9525">
            <a:noFill/>
          </a:ln>
        </p:spPr>
        <p:txBody>
          <a:bodyPr>
            <a:spAutoFit/>
          </a:bodyPr>
          <a:p>
            <a:pPr>
              <a:spcBef>
                <a:spcPct val="50000"/>
              </a:spcBef>
            </a:pPr>
            <a:r>
              <a:rPr lang="zh-CN" altLang="en-US" sz="2900" b="1" dirty="0">
                <a:solidFill>
                  <a:srgbClr val="000000"/>
                </a:solidFill>
                <a:ea typeface="隶书" pitchFamily="49" charset="-122"/>
                <a:sym typeface="+mn-ea"/>
              </a:rPr>
              <a:t>    </a:t>
            </a:r>
            <a:r>
              <a:rPr lang="zh-CN" altLang="en-US" sz="2900" b="1" dirty="0">
                <a:solidFill>
                  <a:srgbClr val="000000"/>
                </a:solidFill>
                <a:ea typeface="隶书" pitchFamily="49" charset="-122"/>
                <a:sym typeface="+mn-ea"/>
              </a:rPr>
              <a:t>四、即兴演讲的构成</a:t>
            </a:r>
            <a:endParaRPr lang="zh-CN" altLang="en-US" sz="2900" b="1" dirty="0">
              <a:solidFill>
                <a:srgbClr val="000000"/>
              </a:solidFill>
              <a:latin typeface="Times New Roman" panose="02020603050405020304" pitchFamily="18" charset="0"/>
              <a:ea typeface="隶书" pitchFamily="49" charset="-122"/>
            </a:endParaRPr>
          </a:p>
          <a:p>
            <a:pPr>
              <a:lnSpc>
                <a:spcPct val="130000"/>
              </a:lnSpc>
            </a:pPr>
            <a:r>
              <a:rPr lang="zh-CN" altLang="en-US" sz="2900" b="1" dirty="0">
                <a:solidFill>
                  <a:srgbClr val="000000"/>
                </a:solidFill>
                <a:ea typeface="隶书" pitchFamily="49" charset="-122"/>
                <a:sym typeface="+mn-ea"/>
              </a:rPr>
              <a:t>   （一）描 述</a:t>
            </a:r>
            <a:endParaRPr lang="zh-CN" altLang="en-US" sz="2900" b="1" dirty="0">
              <a:solidFill>
                <a:srgbClr val="000000"/>
              </a:solidFill>
              <a:latin typeface="Times New Roman" panose="02020603050405020304" pitchFamily="18" charset="0"/>
              <a:ea typeface="隶书" pitchFamily="49" charset="-122"/>
            </a:endParaRPr>
          </a:p>
          <a:p>
            <a:pPr>
              <a:lnSpc>
                <a:spcPct val="130000"/>
              </a:lnSpc>
            </a:pPr>
            <a:r>
              <a:rPr lang="zh-CN" altLang="en-US" sz="2900" b="1" dirty="0">
                <a:solidFill>
                  <a:srgbClr val="000000"/>
                </a:solidFill>
                <a:ea typeface="隶书" pitchFamily="49" charset="-122"/>
                <a:sym typeface="+mn-ea"/>
              </a:rPr>
              <a:t>     </a:t>
            </a:r>
            <a:r>
              <a:rPr lang="en-US" altLang="zh-CN" sz="2900" b="1" dirty="0">
                <a:solidFill>
                  <a:srgbClr val="000000"/>
                </a:solidFill>
                <a:ea typeface="隶书" pitchFamily="49" charset="-122"/>
                <a:sym typeface="+mn-ea"/>
              </a:rPr>
              <a:t>1.</a:t>
            </a:r>
            <a:r>
              <a:rPr lang="zh-CN" altLang="en-US" sz="2900" b="1" dirty="0">
                <a:solidFill>
                  <a:srgbClr val="000000"/>
                </a:solidFill>
                <a:ea typeface="隶书" pitchFamily="49" charset="-122"/>
                <a:sym typeface="+mn-ea"/>
              </a:rPr>
              <a:t>定义：用生动形象的语言，把客观事物的特征及形态具体细致地描绘给别人听的一种口语表达方式。</a:t>
            </a:r>
            <a:endParaRPr lang="zh-CN" altLang="en-US" sz="2900" b="1" dirty="0">
              <a:solidFill>
                <a:srgbClr val="000000"/>
              </a:solidFill>
              <a:latin typeface="Times New Roman" panose="02020603050405020304" pitchFamily="18" charset="0"/>
              <a:ea typeface="隶书" pitchFamily="49" charset="-122"/>
            </a:endParaRPr>
          </a:p>
          <a:p>
            <a:pPr algn="l">
              <a:lnSpc>
                <a:spcPct val="130000"/>
              </a:lnSpc>
            </a:pPr>
            <a:r>
              <a:rPr lang="zh-CN" altLang="en-US" sz="2900" b="1" dirty="0">
                <a:solidFill>
                  <a:srgbClr val="000000"/>
                </a:solidFill>
                <a:ea typeface="隶书" pitchFamily="49" charset="-122"/>
                <a:sym typeface="+mn-ea"/>
              </a:rPr>
              <a:t>     </a:t>
            </a:r>
            <a:r>
              <a:rPr lang="en-US" altLang="zh-CN" sz="2900" b="1" dirty="0">
                <a:solidFill>
                  <a:srgbClr val="000000"/>
                </a:solidFill>
                <a:ea typeface="隶书" pitchFamily="49" charset="-122"/>
                <a:sym typeface="+mn-ea"/>
              </a:rPr>
              <a:t>2.</a:t>
            </a:r>
            <a:r>
              <a:rPr lang="zh-CN" altLang="en-US" sz="2900" b="1" dirty="0">
                <a:solidFill>
                  <a:srgbClr val="000000"/>
                </a:solidFill>
                <a:ea typeface="隶书" pitchFamily="49" charset="-122"/>
                <a:sym typeface="+mn-ea"/>
              </a:rPr>
              <a:t>描述的种类</a:t>
            </a:r>
            <a:endParaRPr lang="zh-CN" altLang="en-US" sz="2900" b="1" dirty="0">
              <a:solidFill>
                <a:srgbClr val="000000"/>
              </a:solidFill>
              <a:latin typeface="Times New Roman" panose="02020603050405020304" pitchFamily="18" charset="0"/>
              <a:ea typeface="隶书" pitchFamily="49" charset="-122"/>
            </a:endParaRPr>
          </a:p>
          <a:p>
            <a:pPr algn="l">
              <a:lnSpc>
                <a:spcPct val="130000"/>
              </a:lnSpc>
            </a:pPr>
            <a:r>
              <a:rPr lang="zh-CN" altLang="en-US" sz="2900" b="1" dirty="0">
                <a:solidFill>
                  <a:srgbClr val="000000"/>
                </a:solidFill>
                <a:ea typeface="隶书" pitchFamily="49" charset="-122"/>
                <a:sym typeface="+mn-ea"/>
              </a:rPr>
              <a:t>   （</a:t>
            </a:r>
            <a:r>
              <a:rPr lang="en-US" altLang="zh-CN" sz="2900" b="1" dirty="0">
                <a:solidFill>
                  <a:srgbClr val="000000"/>
                </a:solidFill>
                <a:ea typeface="隶书" pitchFamily="49" charset="-122"/>
                <a:sym typeface="+mn-ea"/>
              </a:rPr>
              <a:t>1</a:t>
            </a:r>
            <a:r>
              <a:rPr lang="zh-CN" altLang="en-US" sz="2900" b="1" dirty="0">
                <a:solidFill>
                  <a:srgbClr val="000000"/>
                </a:solidFill>
                <a:ea typeface="隶书" pitchFamily="49" charset="-122"/>
                <a:sym typeface="+mn-ea"/>
              </a:rPr>
              <a:t>）描述人物</a:t>
            </a:r>
            <a:endParaRPr lang="zh-CN" altLang="en-US" sz="2900" b="1" dirty="0">
              <a:solidFill>
                <a:srgbClr val="000000"/>
              </a:solidFill>
              <a:latin typeface="Times New Roman" panose="02020603050405020304" pitchFamily="18" charset="0"/>
              <a:ea typeface="隶书" pitchFamily="49" charset="-122"/>
            </a:endParaRPr>
          </a:p>
          <a:p>
            <a:pPr algn="l">
              <a:lnSpc>
                <a:spcPct val="130000"/>
              </a:lnSpc>
            </a:pPr>
            <a:r>
              <a:rPr lang="zh-CN" altLang="en-US" sz="2900" b="1" dirty="0">
                <a:solidFill>
                  <a:srgbClr val="000000"/>
                </a:solidFill>
                <a:ea typeface="隶书" pitchFamily="49" charset="-122"/>
                <a:sym typeface="+mn-ea"/>
              </a:rPr>
              <a:t>     </a:t>
            </a:r>
            <a:r>
              <a:rPr lang="en-US" altLang="zh-CN" sz="2900" b="1" dirty="0">
                <a:solidFill>
                  <a:srgbClr val="000000"/>
                </a:solidFill>
                <a:ea typeface="隶书" pitchFamily="49" charset="-122"/>
                <a:sym typeface="+mn-ea"/>
              </a:rPr>
              <a:t>①</a:t>
            </a:r>
            <a:r>
              <a:rPr lang="zh-CN" altLang="en-US" sz="2900" b="1" dirty="0">
                <a:solidFill>
                  <a:srgbClr val="000000"/>
                </a:solidFill>
                <a:ea typeface="隶书" pitchFamily="49" charset="-122"/>
                <a:sym typeface="+mn-ea"/>
              </a:rPr>
              <a:t>描摹言行，显示精神</a:t>
            </a: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7140575"/>
          </a:xfrm>
          <a:prstGeom prst="rect">
            <a:avLst/>
          </a:prstGeom>
          <a:noFill/>
          <a:ln w="9525">
            <a:noFill/>
          </a:ln>
        </p:spPr>
        <p:txBody>
          <a:bodyPr>
            <a:spAutoFit/>
          </a:bodyPr>
          <a:p>
            <a:pPr>
              <a:spcBef>
                <a:spcPct val="50000"/>
              </a:spcBef>
            </a:pPr>
            <a:r>
              <a:rPr lang="en-US" altLang="zh-CN" sz="2900" b="1" dirty="0">
                <a:solidFill>
                  <a:srgbClr val="000000"/>
                </a:solidFill>
                <a:ea typeface="隶书" pitchFamily="49" charset="-122"/>
                <a:sym typeface="+mn-ea"/>
              </a:rPr>
              <a:t>  </a:t>
            </a:r>
            <a:r>
              <a:rPr lang="zh-CN" altLang="en-US" sz="2900" b="1" dirty="0">
                <a:solidFill>
                  <a:srgbClr val="000000"/>
                </a:solidFill>
                <a:ea typeface="隶书" pitchFamily="49" charset="-122"/>
                <a:sym typeface="+mn-ea"/>
              </a:rPr>
              <a:t> </a:t>
            </a:r>
            <a:r>
              <a:rPr lang="en-US" altLang="zh-CN" sz="2900" b="1" dirty="0">
                <a:solidFill>
                  <a:srgbClr val="000000"/>
                </a:solidFill>
                <a:ea typeface="隶书" pitchFamily="49" charset="-122"/>
                <a:sym typeface="+mn-ea"/>
              </a:rPr>
              <a:t> ②</a:t>
            </a:r>
            <a:r>
              <a:rPr lang="zh-CN" altLang="en-US" sz="2900" b="1" dirty="0">
                <a:solidFill>
                  <a:srgbClr val="000000"/>
                </a:solidFill>
                <a:ea typeface="隶书" pitchFamily="49" charset="-122"/>
                <a:sym typeface="+mn-ea"/>
              </a:rPr>
              <a:t>抓住人物外貌特征进行勾勒   </a:t>
            </a:r>
            <a:endParaRPr lang="zh-CN" altLang="en-US" sz="2900" b="1" dirty="0">
              <a:solidFill>
                <a:srgbClr val="000000"/>
              </a:solidFill>
              <a:latin typeface="Times New Roman" panose="02020603050405020304" pitchFamily="18" charset="0"/>
              <a:ea typeface="隶书" pitchFamily="49" charset="-122"/>
            </a:endParaRPr>
          </a:p>
          <a:p>
            <a:pPr>
              <a:lnSpc>
                <a:spcPct val="120000"/>
              </a:lnSpc>
            </a:pPr>
            <a:r>
              <a:rPr lang="zh-CN" altLang="en-US" sz="2900" b="1" dirty="0">
                <a:solidFill>
                  <a:srgbClr val="000000"/>
                </a:solidFill>
                <a:ea typeface="隶书" pitchFamily="49" charset="-122"/>
                <a:sym typeface="+mn-ea"/>
              </a:rPr>
              <a:t>    图片</a:t>
            </a:r>
            <a:r>
              <a:rPr lang="en-US" altLang="zh-CN" sz="2900" b="1" dirty="0">
                <a:solidFill>
                  <a:srgbClr val="000000"/>
                </a:solidFill>
                <a:ea typeface="隶书" pitchFamily="49" charset="-122"/>
                <a:sym typeface="+mn-ea"/>
              </a:rPr>
              <a:t>《</a:t>
            </a:r>
            <a:r>
              <a:rPr lang="zh-CN" altLang="en-US" sz="2900" b="1" dirty="0">
                <a:solidFill>
                  <a:srgbClr val="000000"/>
                </a:solidFill>
                <a:ea typeface="隶书" pitchFamily="49" charset="-122"/>
                <a:sym typeface="+mn-ea"/>
              </a:rPr>
              <a:t>父亲</a:t>
            </a:r>
            <a:r>
              <a:rPr lang="en-US" altLang="zh-CN" sz="2900" b="1">
                <a:solidFill>
                  <a:srgbClr val="000000"/>
                </a:solidFill>
                <a:ea typeface="隶书" pitchFamily="49" charset="-122"/>
                <a:sym typeface="+mn-ea"/>
              </a:rPr>
              <a:t>》</a:t>
            </a:r>
            <a:endParaRPr lang="en-US" altLang="zh-CN" sz="2900" b="1">
              <a:solidFill>
                <a:srgbClr val="000000"/>
              </a:solidFill>
              <a:latin typeface="Times New Roman" panose="02020603050405020304" pitchFamily="18" charset="0"/>
              <a:ea typeface="隶书" pitchFamily="49" charset="-122"/>
            </a:endParaRPr>
          </a:p>
          <a:p>
            <a:pPr algn="l">
              <a:lnSpc>
                <a:spcPct val="120000"/>
              </a:lnSpc>
            </a:pPr>
            <a:r>
              <a:rPr lang="en-US" altLang="zh-CN" sz="2900" b="1" dirty="0">
                <a:solidFill>
                  <a:srgbClr val="000000"/>
                </a:solidFill>
                <a:ea typeface="隶书" pitchFamily="49" charset="-122"/>
                <a:sym typeface="+mn-ea"/>
              </a:rPr>
              <a:t>    ③</a:t>
            </a:r>
            <a:r>
              <a:rPr lang="zh-CN" altLang="en-US" sz="2900" b="1" dirty="0">
                <a:solidFill>
                  <a:srgbClr val="000000"/>
                </a:solidFill>
                <a:ea typeface="隶书" pitchFamily="49" charset="-122"/>
                <a:sym typeface="+mn-ea"/>
              </a:rPr>
              <a:t>结合两种情况的特点描述</a:t>
            </a:r>
            <a:endParaRPr lang="zh-CN" altLang="en-US" sz="2900" b="1" dirty="0">
              <a:solidFill>
                <a:srgbClr val="000000"/>
              </a:solidFill>
              <a:latin typeface="Times New Roman" panose="02020603050405020304" pitchFamily="18" charset="0"/>
              <a:ea typeface="隶书" pitchFamily="49" charset="-122"/>
            </a:endParaRPr>
          </a:p>
          <a:p>
            <a:pPr algn="l">
              <a:lnSpc>
                <a:spcPct val="120000"/>
              </a:lnSpc>
            </a:pPr>
            <a:r>
              <a:rPr lang="zh-CN" altLang="en-US" sz="2900" b="1" dirty="0">
                <a:solidFill>
                  <a:srgbClr val="000000"/>
                </a:solidFill>
                <a:ea typeface="隶书" pitchFamily="49" charset="-122"/>
                <a:sym typeface="+mn-ea"/>
              </a:rPr>
              <a:t>    描述你的演讲学教师</a:t>
            </a:r>
            <a:endParaRPr lang="zh-CN" altLang="en-US" sz="2900" b="1">
              <a:solidFill>
                <a:srgbClr val="000000"/>
              </a:solidFill>
              <a:latin typeface="Times New Roman" panose="02020603050405020304" pitchFamily="18" charset="0"/>
              <a:ea typeface="隶书" pitchFamily="49" charset="-122"/>
            </a:endParaRPr>
          </a:p>
          <a:p>
            <a:pPr>
              <a:lnSpc>
                <a:spcPct val="120000"/>
              </a:lnSpc>
            </a:pPr>
            <a:r>
              <a:rPr lang="zh-CN" altLang="en-US" sz="2900" b="1" dirty="0">
                <a:solidFill>
                  <a:srgbClr val="000000"/>
                </a:solidFill>
                <a:ea typeface="隶书" pitchFamily="49" charset="-122"/>
                <a:sym typeface="+mn-ea"/>
              </a:rPr>
              <a:t> （</a:t>
            </a:r>
            <a:r>
              <a:rPr lang="en-US" altLang="zh-CN" sz="2900" b="1" dirty="0">
                <a:solidFill>
                  <a:srgbClr val="000000"/>
                </a:solidFill>
                <a:ea typeface="隶书" pitchFamily="49" charset="-122"/>
                <a:sym typeface="+mn-ea"/>
              </a:rPr>
              <a:t>2</a:t>
            </a:r>
            <a:r>
              <a:rPr lang="zh-CN" altLang="en-US" sz="2900" b="1" dirty="0">
                <a:solidFill>
                  <a:srgbClr val="000000"/>
                </a:solidFill>
                <a:ea typeface="隶书" pitchFamily="49" charset="-122"/>
                <a:sym typeface="+mn-ea"/>
              </a:rPr>
              <a:t>）描绘景物 ，口头写生</a:t>
            </a:r>
            <a:r>
              <a:rPr lang="en-US" altLang="zh-CN" sz="2900" b="1">
                <a:solidFill>
                  <a:srgbClr val="000000"/>
                </a:solidFill>
                <a:ea typeface="隶书" pitchFamily="49" charset="-122"/>
                <a:sym typeface="+mn-ea"/>
              </a:rPr>
              <a:t> </a:t>
            </a:r>
            <a:endParaRPr lang="en-US" altLang="zh-CN" sz="2900" b="1">
              <a:solidFill>
                <a:srgbClr val="000000"/>
              </a:solidFill>
              <a:latin typeface="Times New Roman" panose="02020603050405020304" pitchFamily="18" charset="0"/>
              <a:ea typeface="隶书" pitchFamily="49" charset="-122"/>
            </a:endParaRPr>
          </a:p>
          <a:p>
            <a:pPr>
              <a:lnSpc>
                <a:spcPct val="120000"/>
              </a:lnSpc>
            </a:pPr>
            <a:r>
              <a:rPr lang="en-US" altLang="zh-CN" sz="2900" b="1" dirty="0">
                <a:solidFill>
                  <a:srgbClr val="000000"/>
                </a:solidFill>
                <a:ea typeface="隶书" pitchFamily="49" charset="-122"/>
                <a:sym typeface="+mn-ea"/>
              </a:rPr>
              <a:t> </a:t>
            </a:r>
            <a:r>
              <a:rPr lang="zh-CN" altLang="en-US" sz="2900" b="1" dirty="0">
                <a:solidFill>
                  <a:srgbClr val="000000"/>
                </a:solidFill>
                <a:ea typeface="隶书" pitchFamily="49" charset="-122"/>
                <a:sym typeface="+mn-ea"/>
              </a:rPr>
              <a:t>（</a:t>
            </a:r>
            <a:r>
              <a:rPr lang="en-US" altLang="zh-CN" sz="2900" b="1" dirty="0">
                <a:solidFill>
                  <a:srgbClr val="000000"/>
                </a:solidFill>
                <a:ea typeface="隶书" pitchFamily="49" charset="-122"/>
                <a:sym typeface="+mn-ea"/>
              </a:rPr>
              <a:t>3</a:t>
            </a:r>
            <a:r>
              <a:rPr lang="zh-CN" altLang="en-US" sz="2900" b="1" dirty="0">
                <a:solidFill>
                  <a:srgbClr val="000000"/>
                </a:solidFill>
                <a:ea typeface="隶书" pitchFamily="49" charset="-122"/>
                <a:sym typeface="+mn-ea"/>
              </a:rPr>
              <a:t>）描述场面</a:t>
            </a:r>
            <a:endParaRPr lang="zh-CN" altLang="en-US" sz="2900" b="1" dirty="0">
              <a:solidFill>
                <a:srgbClr val="000000"/>
              </a:solidFill>
              <a:latin typeface="Times New Roman" panose="02020603050405020304" pitchFamily="18" charset="0"/>
              <a:ea typeface="隶书" pitchFamily="49" charset="-122"/>
            </a:endParaRPr>
          </a:p>
          <a:p>
            <a:pPr>
              <a:lnSpc>
                <a:spcPct val="120000"/>
              </a:lnSpc>
            </a:pPr>
            <a:r>
              <a:rPr lang="zh-CN" altLang="en-US" sz="2900" b="1" dirty="0">
                <a:solidFill>
                  <a:srgbClr val="000000"/>
                </a:solidFill>
                <a:ea typeface="隶书" pitchFamily="49" charset="-122"/>
                <a:sym typeface="+mn-ea"/>
              </a:rPr>
              <a:t>    注意把握疏密，点面，详略。</a:t>
            </a:r>
            <a:endParaRPr lang="zh-CN" altLang="en-US" sz="2900" b="1" dirty="0">
              <a:solidFill>
                <a:srgbClr val="000000"/>
              </a:solidFill>
              <a:latin typeface="Times New Roman" panose="02020603050405020304" pitchFamily="18" charset="0"/>
              <a:ea typeface="隶书" pitchFamily="49" charset="-122"/>
            </a:endParaRPr>
          </a:p>
          <a:p>
            <a:pPr>
              <a:lnSpc>
                <a:spcPct val="120000"/>
              </a:lnSpc>
            </a:pPr>
            <a:r>
              <a:rPr lang="zh-CN" altLang="en-US" sz="2900" b="1" dirty="0">
                <a:solidFill>
                  <a:srgbClr val="000000"/>
                </a:solidFill>
                <a:ea typeface="隶书" pitchFamily="49" charset="-122"/>
                <a:sym typeface="+mn-ea"/>
              </a:rPr>
              <a:t>    练习一：</a:t>
            </a:r>
            <a:endParaRPr lang="zh-CN" altLang="en-US" sz="2900" b="1" dirty="0">
              <a:solidFill>
                <a:srgbClr val="000000"/>
              </a:solidFill>
              <a:latin typeface="Times New Roman" panose="02020603050405020304" pitchFamily="18" charset="0"/>
              <a:ea typeface="隶书" pitchFamily="49" charset="-122"/>
            </a:endParaRPr>
          </a:p>
          <a:p>
            <a:pPr>
              <a:lnSpc>
                <a:spcPct val="120000"/>
              </a:lnSpc>
            </a:pPr>
            <a:r>
              <a:rPr lang="zh-CN" altLang="en-US" sz="2900" b="1" dirty="0">
                <a:solidFill>
                  <a:srgbClr val="000000"/>
                </a:solidFill>
                <a:ea typeface="隶书" pitchFamily="49" charset="-122"/>
                <a:sym typeface="+mn-ea"/>
              </a:rPr>
              <a:t>    描述中午饭厅打饭场面</a:t>
            </a:r>
            <a:endParaRPr lang="en-US" altLang="zh-CN" sz="2900" b="1">
              <a:solidFill>
                <a:srgbClr val="000000"/>
              </a:solidFill>
              <a:latin typeface="Times New Roman" panose="02020603050405020304" pitchFamily="18" charset="0"/>
              <a:ea typeface="隶书" pitchFamily="49" charset="-122"/>
            </a:endParaRPr>
          </a:p>
          <a:p>
            <a:pPr>
              <a:lnSpc>
                <a:spcPct val="120000"/>
              </a:lnSpc>
            </a:pPr>
            <a:r>
              <a:rPr lang="en-US" altLang="zh-CN" sz="2900" b="1">
                <a:solidFill>
                  <a:srgbClr val="000000"/>
                </a:solidFill>
                <a:sym typeface="+mn-ea"/>
              </a:rPr>
              <a:t>    </a:t>
            </a:r>
            <a:r>
              <a:rPr lang="zh-CN" altLang="en-US" sz="2900" b="1" dirty="0">
                <a:solidFill>
                  <a:srgbClr val="000000"/>
                </a:solidFill>
                <a:ea typeface="隶书" pitchFamily="49" charset="-122"/>
                <a:sym typeface="+mn-ea"/>
              </a:rPr>
              <a:t>练习二：伏尔加河上的纤夫（油画）</a:t>
            </a:r>
            <a:br>
              <a:rPr lang="en-US" altLang="zh-CN" sz="2900" b="1" dirty="0">
                <a:solidFill>
                  <a:srgbClr val="000000"/>
                </a:solidFill>
                <a:ea typeface="隶书" pitchFamily="49" charset="-122"/>
                <a:sym typeface="+mn-ea"/>
              </a:rPr>
            </a:b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endParaRPr lang="zh-CN" altLang="en-US" sz="2900" b="1" dirty="0">
              <a:solidFill>
                <a:srgbClr val="000000"/>
              </a:solidFill>
              <a:latin typeface="Times New Roman" panose="02020603050405020304" pitchFamily="18" charset="0"/>
              <a:ea typeface="隶书" pitchFamily="49" charset="-122"/>
            </a:endParaRPr>
          </a:p>
          <a:p>
            <a:pPr algn="l">
              <a:lnSpc>
                <a:spcPct val="140000"/>
              </a:lnSpc>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97988" name="图片 297987" descr="200583013535588"/>
          <p:cNvPicPr>
            <a:picLocks noChangeAspect="1"/>
          </p:cNvPicPr>
          <p:nvPr/>
        </p:nvPicPr>
        <p:blipFill>
          <a:blip r:embed="rId1"/>
          <a:stretch>
            <a:fillRect/>
          </a:stretch>
        </p:blipFill>
        <p:spPr>
          <a:xfrm>
            <a:off x="2051050" y="4763"/>
            <a:ext cx="5113338" cy="6848475"/>
          </a:xfrm>
          <a:prstGeom prst="rect">
            <a:avLst/>
          </a:prstGeom>
          <a:noFill/>
          <a:ln w="9525">
            <a:noFill/>
          </a:ln>
        </p:spPr>
      </p:pic>
      <p:sp>
        <p:nvSpPr>
          <p:cNvPr id="297989" name="文本框 297988"/>
          <p:cNvSpPr txBox="1"/>
          <p:nvPr/>
        </p:nvSpPr>
        <p:spPr>
          <a:xfrm>
            <a:off x="7885113" y="1412875"/>
            <a:ext cx="549275" cy="3887788"/>
          </a:xfrm>
          <a:prstGeom prst="rect">
            <a:avLst/>
          </a:prstGeom>
          <a:noFill/>
          <a:ln w="9525">
            <a:noFill/>
          </a:ln>
        </p:spPr>
        <p:txBody>
          <a:bodyPr vert="eaVert">
            <a:spAutoFit/>
          </a:bodyPr>
          <a:p>
            <a:pPr>
              <a:spcBef>
                <a:spcPct val="50000"/>
              </a:spcBef>
            </a:pPr>
            <a:endParaRPr dirty="0">
              <a:latin typeface="Times New Roman" panose="02020603050405020304" pitchFamily="18" charset="0"/>
            </a:endParaRPr>
          </a:p>
        </p:txBody>
      </p:sp>
      <p:sp>
        <p:nvSpPr>
          <p:cNvPr id="297991" name="文本框 297990"/>
          <p:cNvSpPr txBox="1"/>
          <p:nvPr/>
        </p:nvSpPr>
        <p:spPr>
          <a:xfrm>
            <a:off x="7524750" y="2060575"/>
            <a:ext cx="793750" cy="3384550"/>
          </a:xfrm>
          <a:prstGeom prst="rect">
            <a:avLst/>
          </a:prstGeom>
          <a:noFill/>
          <a:ln w="9525">
            <a:noFill/>
          </a:ln>
        </p:spPr>
        <p:txBody>
          <a:bodyPr vert="eaVert">
            <a:spAutoFit/>
          </a:bodyPr>
          <a:p>
            <a:pPr>
              <a:spcBef>
                <a:spcPct val="50000"/>
              </a:spcBef>
            </a:pPr>
            <a:r>
              <a:rPr lang="zh-CN" altLang="en-US" sz="4000" b="1" dirty="0">
                <a:solidFill>
                  <a:srgbClr val="070605"/>
                </a:solidFill>
                <a:latin typeface="隶书" pitchFamily="49" charset="-122"/>
                <a:ea typeface="隶书" pitchFamily="49" charset="-122"/>
              </a:rPr>
              <a:t>父  亲</a:t>
            </a:r>
            <a:r>
              <a:rPr lang="en-US" altLang="zh-CN" sz="4000" b="1">
                <a:solidFill>
                  <a:srgbClr val="070605"/>
                </a:solidFill>
                <a:latin typeface="隶书" pitchFamily="49" charset="-122"/>
                <a:ea typeface="隶书" pitchFamily="49" charset="-122"/>
                <a:hlinkClick r:id="rId2" action="ppaction://hlinkfile"/>
              </a:rPr>
              <a:t>.doc</a:t>
            </a:r>
            <a:endParaRPr lang="en-US" altLang="zh-CN" sz="4000" b="1">
              <a:solidFill>
                <a:srgbClr val="070605"/>
              </a:solidFill>
              <a:latin typeface="隶书" pitchFamily="49" charset="-122"/>
              <a:ea typeface="隶书" pitchFamily="49" charset="-122"/>
            </a:endParaRPr>
          </a:p>
        </p:txBody>
      </p:sp>
      <p:sp>
        <p:nvSpPr>
          <p:cNvPr id="297993" name="动作按钮: 后退或前一项 297992">
            <a:hlinkClick r:id="" action="ppaction://hlinkshowjump?jump=previousslide"/>
          </p:cNvPr>
          <p:cNvSpPr/>
          <p:nvPr/>
        </p:nvSpPr>
        <p:spPr>
          <a:xfrm>
            <a:off x="8027988" y="6381750"/>
            <a:ext cx="720725" cy="215900"/>
          </a:xfrm>
          <a:prstGeom prst="actionButtonBackPrevious">
            <a:avLst/>
          </a:prstGeom>
          <a:solidFill>
            <a:schemeClr val="accent1"/>
          </a:solidFill>
          <a:ln w="9525">
            <a:noFill/>
          </a:ln>
        </p:spPr>
        <p:txBody>
          <a:bodyPr/>
          <a:p>
            <a:endParaRPr lang="zh-CN" altLang="en-US"/>
          </a:p>
        </p:txBody>
      </p:sp>
      <p:sp>
        <p:nvSpPr>
          <p:cNvPr id="297994" name="文本框 297993"/>
          <p:cNvSpPr txBox="1"/>
          <p:nvPr/>
        </p:nvSpPr>
        <p:spPr>
          <a:xfrm>
            <a:off x="684213" y="1844675"/>
            <a:ext cx="287337" cy="457200"/>
          </a:xfrm>
          <a:prstGeom prst="rect">
            <a:avLst/>
          </a:prstGeom>
          <a:noFill/>
          <a:ln w="9525">
            <a:noFill/>
          </a:ln>
        </p:spPr>
        <p:txBody>
          <a:bodyPr>
            <a:spAutoFit/>
          </a:bodyPr>
          <a:p>
            <a:pPr>
              <a:spcBef>
                <a:spcPct val="50000"/>
              </a:spcBef>
            </a:pPr>
            <a:endParaRPr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3108" name="文本框 303107"/>
          <p:cNvSpPr txBox="1"/>
          <p:nvPr/>
        </p:nvSpPr>
        <p:spPr>
          <a:xfrm>
            <a:off x="539750" y="6092825"/>
            <a:ext cx="7704138" cy="519113"/>
          </a:xfrm>
          <a:prstGeom prst="rect">
            <a:avLst/>
          </a:prstGeom>
          <a:noFill/>
          <a:ln w="9525">
            <a:noFill/>
          </a:ln>
        </p:spPr>
        <p:txBody>
          <a:bodyPr>
            <a:spAutoFit/>
          </a:bodyPr>
          <a:p>
            <a:pPr>
              <a:spcBef>
                <a:spcPct val="50000"/>
              </a:spcBef>
              <a:buClrTx/>
            </a:pPr>
            <a:r>
              <a:rPr lang="zh-CN" altLang="en-US" sz="2800" b="1" dirty="0">
                <a:solidFill>
                  <a:srgbClr val="070605"/>
                </a:solidFill>
                <a:latin typeface="Arial" panose="020B0604020202020204" pitchFamily="34" charset="0"/>
                <a:ea typeface="黑体" panose="02010609060101010101" pitchFamily="2" charset="-122"/>
              </a:rPr>
              <a:t>伏尔加河上的纤夫</a:t>
            </a:r>
            <a:r>
              <a:rPr lang="en-US" altLang="zh-CN" sz="2800" b="1" dirty="0">
                <a:solidFill>
                  <a:srgbClr val="070605"/>
                </a:solidFill>
                <a:latin typeface="Arial" panose="020B0604020202020204" pitchFamily="34" charset="0"/>
                <a:ea typeface="黑体" panose="02010609060101010101" pitchFamily="2" charset="-122"/>
              </a:rPr>
              <a:t>——</a:t>
            </a:r>
            <a:r>
              <a:rPr lang="zh-CN" altLang="en-US" sz="2800" b="1" dirty="0">
                <a:solidFill>
                  <a:srgbClr val="070605"/>
                </a:solidFill>
                <a:latin typeface="Arial" panose="020B0604020202020204" pitchFamily="34" charset="0"/>
                <a:ea typeface="黑体" panose="02010609060101010101" pitchFamily="2" charset="-122"/>
              </a:rPr>
              <a:t>（俄）列宾</a:t>
            </a:r>
            <a:r>
              <a:rPr lang="en-US" altLang="zh-CN" sz="2800" b="1">
                <a:solidFill>
                  <a:srgbClr val="070605"/>
                </a:solidFill>
                <a:latin typeface="Arial" panose="020B0604020202020204" pitchFamily="34" charset="0"/>
                <a:ea typeface="黑体" panose="02010609060101010101" pitchFamily="2" charset="-122"/>
                <a:hlinkClick r:id="rId1" action="ppaction://hlinkfile"/>
              </a:rPr>
              <a:t>.doc</a:t>
            </a:r>
            <a:endParaRPr lang="en-US" altLang="zh-CN" sz="2800" b="1">
              <a:solidFill>
                <a:srgbClr val="070605"/>
              </a:solidFill>
              <a:latin typeface="Arial" panose="020B0604020202020204" pitchFamily="34" charset="0"/>
              <a:ea typeface="黑体" panose="02010609060101010101" pitchFamily="2" charset="-122"/>
            </a:endParaRPr>
          </a:p>
        </p:txBody>
      </p:sp>
      <p:pic>
        <p:nvPicPr>
          <p:cNvPr id="303110" name="图片 303109" descr="2006815_719789e26733f296fda66190022dc91c"/>
          <p:cNvPicPr>
            <a:picLocks noChangeAspect="1"/>
          </p:cNvPicPr>
          <p:nvPr/>
        </p:nvPicPr>
        <p:blipFill>
          <a:blip r:embed="rId2"/>
          <a:stretch>
            <a:fillRect/>
          </a:stretch>
        </p:blipFill>
        <p:spPr>
          <a:xfrm>
            <a:off x="0" y="0"/>
            <a:ext cx="9144000" cy="6092825"/>
          </a:xfrm>
          <a:prstGeom prst="rect">
            <a:avLst/>
          </a:prstGeom>
          <a:noFill/>
          <a:ln w="9525">
            <a:noFill/>
          </a:ln>
        </p:spPr>
      </p:pic>
      <p:sp>
        <p:nvSpPr>
          <p:cNvPr id="303112" name="动作按钮: 后退或前一项 303111">
            <a:hlinkClick r:id="rId3" action="ppaction://hlinksldjump"/>
          </p:cNvPr>
          <p:cNvSpPr/>
          <p:nvPr/>
        </p:nvSpPr>
        <p:spPr>
          <a:xfrm>
            <a:off x="8459788" y="6453188"/>
            <a:ext cx="360362" cy="144462"/>
          </a:xfrm>
          <a:prstGeom prst="actionButtonBackPrevious">
            <a:avLst/>
          </a:prstGeom>
          <a:solidFill>
            <a:schemeClr val="accent1"/>
          </a:solidFill>
          <a:ln w="9525">
            <a:noFill/>
          </a:ln>
        </p:spPr>
        <p:txBody>
          <a:bodyPr/>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框 27649"/>
          <p:cNvSpPr txBox="1"/>
          <p:nvPr/>
        </p:nvSpPr>
        <p:spPr>
          <a:xfrm>
            <a:off x="755650" y="620713"/>
            <a:ext cx="8135938" cy="5801995"/>
          </a:xfrm>
          <a:prstGeom prst="rect">
            <a:avLst/>
          </a:prstGeom>
          <a:noFill/>
          <a:ln w="9525">
            <a:noFill/>
          </a:ln>
        </p:spPr>
        <p:txBody>
          <a:bodyPr>
            <a:spAutoFit/>
          </a:bodyPr>
          <a:p>
            <a:pPr algn="l">
              <a:lnSpc>
                <a:spcPct val="110000"/>
              </a:lnSpc>
              <a:spcBef>
                <a:spcPct val="50000"/>
              </a:spcBef>
            </a:pPr>
            <a:r>
              <a:rPr lang="zh-CN" altLang="en-US" sz="2900" b="1" dirty="0">
                <a:solidFill>
                  <a:srgbClr val="000000"/>
                </a:solidFill>
                <a:ea typeface="隶书" pitchFamily="49" charset="-122"/>
                <a:sym typeface="+mn-ea"/>
              </a:rPr>
              <a:t>    </a:t>
            </a:r>
            <a:r>
              <a:rPr lang="zh-CN" altLang="en-US" sz="2900" b="1" dirty="0">
                <a:solidFill>
                  <a:srgbClr val="000000"/>
                </a:solidFill>
                <a:ea typeface="隶书" pitchFamily="49" charset="-122"/>
                <a:sym typeface="+mn-ea"/>
              </a:rPr>
              <a:t>（4）想象描述  </a:t>
            </a:r>
            <a:endParaRPr lang="zh-CN" altLang="en-US" sz="2900" b="1" dirty="0">
              <a:solidFill>
                <a:srgbClr val="000000"/>
              </a:solidFill>
              <a:latin typeface="Times New Roman" panose="02020603050405020304" pitchFamily="18" charset="0"/>
              <a:ea typeface="隶书" pitchFamily="49" charset="-122"/>
            </a:endParaRPr>
          </a:p>
          <a:p>
            <a:pPr algn="l">
              <a:lnSpc>
                <a:spcPct val="150000"/>
              </a:lnSpc>
              <a:spcBef>
                <a:spcPct val="50000"/>
              </a:spcBef>
            </a:pPr>
            <a:r>
              <a:rPr lang="zh-CN" altLang="en-US" sz="2900" b="1" dirty="0">
                <a:solidFill>
                  <a:srgbClr val="000000"/>
                </a:solidFill>
                <a:ea typeface="隶书" pitchFamily="49" charset="-122"/>
                <a:sym typeface="+mn-ea"/>
              </a:rPr>
              <a:t>     描述者以某些材料为基础，通过想象和联想，创造出一种新的符合描述要求的材料，用口语表达出来，是一种创造性的描述。</a:t>
            </a:r>
            <a:endParaRPr lang="zh-CN" altLang="en-US" sz="2900" b="1" dirty="0">
              <a:solidFill>
                <a:srgbClr val="000000"/>
              </a:solidFill>
              <a:latin typeface="Times New Roman" panose="02020603050405020304" pitchFamily="18" charset="0"/>
              <a:ea typeface="隶书" pitchFamily="49" charset="-122"/>
              <a:sym typeface="+mn-ea"/>
            </a:endParaRPr>
          </a:p>
          <a:p>
            <a:pPr algn="l">
              <a:lnSpc>
                <a:spcPct val="110000"/>
              </a:lnSpc>
              <a:spcBef>
                <a:spcPct val="50000"/>
              </a:spcBef>
            </a:pPr>
            <a:r>
              <a:rPr lang="zh-CN" altLang="en-US" sz="2900" b="1" dirty="0">
                <a:solidFill>
                  <a:srgbClr val="000000"/>
                </a:solidFill>
                <a:ea typeface="隶书" pitchFamily="49" charset="-122"/>
                <a:sym typeface="+mn-ea"/>
              </a:rPr>
              <a:t>    </a:t>
            </a:r>
            <a:r>
              <a:rPr lang="zh-CN" altLang="en-US" sz="2900" b="1" dirty="0">
                <a:solidFill>
                  <a:srgbClr val="FF0000"/>
                </a:solidFill>
                <a:ea typeface="隶书" pitchFamily="49" charset="-122"/>
                <a:sym typeface="+mn-ea"/>
              </a:rPr>
              <a:t>课堂练习：</a:t>
            </a:r>
            <a:r>
              <a:rPr lang="zh-CN" altLang="en-US" sz="2900" b="1" dirty="0">
                <a:solidFill>
                  <a:srgbClr val="000000"/>
                </a:solidFill>
                <a:ea typeface="隶书" pitchFamily="49" charset="-122"/>
                <a:sym typeface="+mn-ea"/>
              </a:rPr>
              <a:t>夜来城外一尺雪，晓驾炭车碾冰辄</a:t>
            </a:r>
            <a:endParaRPr lang="zh-CN" altLang="en-US" sz="2900" b="1" dirty="0">
              <a:solidFill>
                <a:srgbClr val="000000"/>
              </a:solidFill>
              <a:ea typeface="隶书" pitchFamily="49" charset="-122"/>
            </a:endParaRPr>
          </a:p>
          <a:p>
            <a:pPr algn="l">
              <a:lnSpc>
                <a:spcPct val="110000"/>
              </a:lnSpc>
              <a:spcBef>
                <a:spcPct val="50000"/>
              </a:spcBef>
            </a:pPr>
            <a:r>
              <a:rPr lang="zh-CN" altLang="en-US" sz="2900" b="1" dirty="0">
                <a:solidFill>
                  <a:srgbClr val="000000"/>
                </a:solidFill>
                <a:ea typeface="隶书" pitchFamily="49" charset="-122"/>
                <a:sym typeface="+mn-ea"/>
              </a:rPr>
              <a:t>    </a:t>
            </a:r>
            <a:r>
              <a:rPr lang="zh-CN" altLang="en-US" sz="2900" b="1" dirty="0">
                <a:solidFill>
                  <a:srgbClr val="FF0000"/>
                </a:solidFill>
                <a:ea typeface="隶书" pitchFamily="49" charset="-122"/>
                <a:sym typeface="+mn-ea"/>
              </a:rPr>
              <a:t>课堂练习：</a:t>
            </a:r>
            <a:r>
              <a:rPr lang="zh-CN" altLang="en-US" sz="2900" b="1" dirty="0">
                <a:solidFill>
                  <a:srgbClr val="000000"/>
                </a:solidFill>
                <a:ea typeface="隶书" pitchFamily="49" charset="-122"/>
                <a:sym typeface="+mn-ea"/>
              </a:rPr>
              <a:t>听《伏尔加船夫曲》，展开描述 </a:t>
            </a:r>
            <a:endParaRPr lang="zh-CN" altLang="en-US" sz="2900" b="1" dirty="0">
              <a:solidFill>
                <a:srgbClr val="000000"/>
              </a:solidFill>
              <a:ea typeface="隶书" pitchFamily="49" charset="-122"/>
            </a:endParaRPr>
          </a:p>
          <a:p>
            <a:pPr algn="l">
              <a:lnSpc>
                <a:spcPct val="110000"/>
              </a:lnSpc>
              <a:spcBef>
                <a:spcPct val="50000"/>
              </a:spcBef>
            </a:pPr>
            <a:endParaRPr lang="zh-CN" altLang="en-US" sz="2900" b="1" dirty="0">
              <a:solidFill>
                <a:srgbClr val="000000"/>
              </a:solidFill>
              <a:ea typeface="隶书" pitchFamily="49" charset="-122"/>
            </a:endParaRPr>
          </a:p>
          <a:p>
            <a:pPr>
              <a:lnSpc>
                <a:spcPct val="140000"/>
              </a:lnSpc>
              <a:spcBef>
                <a:spcPct val="50000"/>
              </a:spcBef>
            </a:pPr>
            <a:r>
              <a:rPr lang="zh-CN" altLang="en-US" sz="2900" b="1" dirty="0">
                <a:solidFill>
                  <a:srgbClr val="000000"/>
                </a:solidFill>
                <a:ea typeface="隶书" pitchFamily="49" charset="-122"/>
                <a:sym typeface="+mn-ea"/>
              </a:rPr>
              <a:t>    </a:t>
            </a:r>
            <a:r>
              <a:rPr lang="zh-CN" altLang="en-US" sz="2900" b="1" dirty="0">
                <a:solidFill>
                  <a:srgbClr val="000000"/>
                </a:solidFill>
                <a:latin typeface="隶书" pitchFamily="49" charset="-122"/>
                <a:ea typeface="隶书" pitchFamily="49" charset="-122"/>
              </a:rPr>
              <a:t>  </a:t>
            </a:r>
            <a:endParaRPr lang="zh-CN" altLang="en-US" sz="2900" b="1" dirty="0">
              <a:solidFill>
                <a:srgbClr val="000000"/>
              </a:solidFill>
              <a:latin typeface="隶书" pitchFamily="49" charset="-122"/>
              <a:ea typeface="隶书" pitchFamily="49" charset="-122"/>
            </a:endParaRPr>
          </a:p>
        </p:txBody>
      </p:sp>
    </p:spTree>
  </p:cSld>
  <p:clrMapOvr>
    <a:masterClrMapping/>
  </p:clrMapOvr>
</p:sld>
</file>

<file path=ppt/tags/tag1.xml><?xml version="1.0" encoding="utf-8"?>
<p:tagLst xmlns:p="http://schemas.openxmlformats.org/presentationml/2006/main">
  <p:tag name="POWER3D TRANSITION" val="GettingFileFromFolder.p3d 0"/>
  <p:tag name="POWER3D OPTIONS" val="Medium "/>
  <p:tag name="POWER3D CRC" val="60c8ba36015d"/>
</p:tagLst>
</file>

<file path=ppt/theme/theme1.xml><?xml version="1.0" encoding="utf-8"?>
<a:theme xmlns:a="http://schemas.openxmlformats.org/drawingml/2006/main" name="Nature">
  <a:themeElements>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687FCA"/>
        </a:lt1>
        <a:dk2>
          <a:srgbClr val="192449"/>
        </a:dk2>
        <a:lt2>
          <a:srgbClr val="666699"/>
        </a:lt2>
        <a:accent1>
          <a:srgbClr val="C9DDF1"/>
        </a:accent1>
        <a:accent2>
          <a:srgbClr val="FAC164"/>
        </a:accent2>
        <a:accent3>
          <a:srgbClr val="B9C0E1"/>
        </a:accent3>
        <a:accent4>
          <a:srgbClr val="DCDCAF"/>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9F9F9F"/>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
        <a:dk1>
          <a:srgbClr val="FFFFCC"/>
        </a:dk1>
        <a:lt1>
          <a:srgbClr val="967DB5"/>
        </a:lt1>
        <a:dk2>
          <a:srgbClr val="192449"/>
        </a:dk2>
        <a:lt2>
          <a:srgbClr val="8061A5"/>
        </a:lt2>
        <a:accent1>
          <a:srgbClr val="D6C9F1"/>
        </a:accent1>
        <a:accent2>
          <a:srgbClr val="FAC164"/>
        </a:accent2>
        <a:accent3>
          <a:srgbClr val="C9C0D6"/>
        </a:accent3>
        <a:accent4>
          <a:srgbClr val="DCDCAF"/>
        </a:accent4>
        <a:accent5>
          <a:srgbClr val="E7E0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F9F9F5"/>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ature">
  <a:themeElements>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687FCA"/>
        </a:lt1>
        <a:dk2>
          <a:srgbClr val="192449"/>
        </a:dk2>
        <a:lt2>
          <a:srgbClr val="666699"/>
        </a:lt2>
        <a:accent1>
          <a:srgbClr val="C9DDF1"/>
        </a:accent1>
        <a:accent2>
          <a:srgbClr val="FAC164"/>
        </a:accent2>
        <a:accent3>
          <a:srgbClr val="B9C0E1"/>
        </a:accent3>
        <a:accent4>
          <a:srgbClr val="DCDCAF"/>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9F9F9F"/>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
        <a:dk1>
          <a:srgbClr val="FFFFCC"/>
        </a:dk1>
        <a:lt1>
          <a:srgbClr val="967DB5"/>
        </a:lt1>
        <a:dk2>
          <a:srgbClr val="192449"/>
        </a:dk2>
        <a:lt2>
          <a:srgbClr val="8061A5"/>
        </a:lt2>
        <a:accent1>
          <a:srgbClr val="D6C9F1"/>
        </a:accent1>
        <a:accent2>
          <a:srgbClr val="FAC164"/>
        </a:accent2>
        <a:accent3>
          <a:srgbClr val="C9C0D6"/>
        </a:accent3>
        <a:accent4>
          <a:srgbClr val="DCDCAF"/>
        </a:accent4>
        <a:accent5>
          <a:srgbClr val="E7E0F7"/>
        </a:accent5>
        <a:accent6>
          <a:srgbClr val="E0AD59"/>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993333"/>
        </a:hlink>
        <a:folHlink>
          <a:srgbClr val="333399"/>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C3E684"/>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1B1B0F"/>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F9F9F5"/>
        </a:hlink>
        <a:folHlink>
          <a:srgbClr val="0C1103"/>
        </a:folHlink>
      </a:clrScheme>
      <a:clrMap bg1="lt1" tx1="dk1" bg2="lt2" tx2="dk2" accent1="accent1" accent2="accent2" accent3="accent3" accent4="accent4" accent5="accent5" accent6="accent6" hlink="hlink" folHlink="folHlink"/>
    </a:extraClrScheme>
    <a:extraClrScheme>
      <a:clrScheme name="">
        <a:dk1>
          <a:srgbClr val="5B5249"/>
        </a:dk1>
        <a:lt1>
          <a:srgbClr val="FFFFFF"/>
        </a:lt1>
        <a:dk2>
          <a:srgbClr val="2A3D7A"/>
        </a:dk2>
        <a:lt2>
          <a:srgbClr val="CEC8BA"/>
        </a:lt2>
        <a:accent1>
          <a:srgbClr val="C9DDF1"/>
        </a:accent1>
        <a:accent2>
          <a:srgbClr val="FAC164"/>
        </a:accent2>
        <a:accent3>
          <a:srgbClr val="FFFFFF"/>
        </a:accent3>
        <a:accent4>
          <a:srgbClr val="4D453E"/>
        </a:accent4>
        <a:accent5>
          <a:srgbClr val="E0EBF7"/>
        </a:accent5>
        <a:accent6>
          <a:srgbClr val="E0AD59"/>
        </a:accent6>
        <a:hlink>
          <a:srgbClr val="242416"/>
        </a:hlink>
        <a:folHlink>
          <a:srgbClr val="0C11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0</TotalTime>
  <Words>1718</Words>
  <Application>WPS 演示</Application>
  <PresentationFormat>在屏幕上显示</PresentationFormat>
  <Paragraphs>130</Paragraphs>
  <Slides>17</Slides>
  <Notes>0</Notes>
  <HiddenSlides>0</HiddenSlides>
  <MMClips>1</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17</vt:i4>
      </vt:variant>
    </vt:vector>
  </HeadingPairs>
  <TitlesOfParts>
    <vt:vector size="30" baseType="lpstr">
      <vt:lpstr>Arial</vt:lpstr>
      <vt:lpstr>宋体</vt:lpstr>
      <vt:lpstr>Wingdings</vt:lpstr>
      <vt:lpstr>Times New Roman</vt:lpstr>
      <vt:lpstr>隶书</vt:lpstr>
      <vt:lpstr>黑体</vt:lpstr>
      <vt:lpstr>Impact</vt:lpstr>
      <vt:lpstr>微软雅黑</vt:lpstr>
      <vt:lpstr>Arial Unicode MS</vt:lpstr>
      <vt:lpstr>华文隶书</vt:lpstr>
      <vt:lpstr>方正舒体</vt:lpstr>
      <vt:lpstr>Nature</vt:lpstr>
      <vt:lpstr>1_Nature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宜宾学院中文系</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党总支</dc:creator>
  <cp:lastModifiedBy>......</cp:lastModifiedBy>
  <cp:revision>155</cp:revision>
  <dcterms:created xsi:type="dcterms:W3CDTF">2005-10-18T12:14:56Z</dcterms:created>
  <dcterms:modified xsi:type="dcterms:W3CDTF">2018-10-28T00:18:00Z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2052-10.1.0.7521</vt:lpwstr>
  </property>
</Properties>
</file>